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8" r:id="rId2"/>
    <p:sldId id="256" r:id="rId3"/>
    <p:sldId id="265" r:id="rId4"/>
    <p:sldId id="278" r:id="rId5"/>
    <p:sldId id="262" r:id="rId6"/>
    <p:sldId id="270" r:id="rId7"/>
    <p:sldId id="266" r:id="rId8"/>
    <p:sldId id="269" r:id="rId9"/>
    <p:sldId id="271" r:id="rId10"/>
    <p:sldId id="277" r:id="rId11"/>
    <p:sldId id="268" r:id="rId12"/>
    <p:sldId id="272" r:id="rId13"/>
    <p:sldId id="280" r:id="rId14"/>
    <p:sldId id="282" r:id="rId15"/>
    <p:sldId id="273" r:id="rId16"/>
    <p:sldId id="281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F040"/>
    <a:srgbClr val="4D41EB"/>
    <a:srgbClr val="FF0000"/>
    <a:srgbClr val="FF9999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839" autoAdjust="0"/>
    <p:restoredTop sz="96953" autoAdjust="0"/>
  </p:normalViewPr>
  <p:slideViewPr>
    <p:cSldViewPr>
      <p:cViewPr>
        <p:scale>
          <a:sx n="71" d="100"/>
          <a:sy n="71" d="100"/>
        </p:scale>
        <p:origin x="-1458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FDC3A-CD3E-4D9E-98D9-EB8D63177695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05BE5-D8F8-41FC-A8BB-1D4E410A33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05BE5-D8F8-41FC-A8BB-1D4E410A33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05BE5-D8F8-41FC-A8BB-1D4E410A332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05BE5-D8F8-41FC-A8BB-1D4E410A332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n-BD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05BE5-D8F8-41FC-A8BB-1D4E410A332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920761-FB62-4024-8B49-9F01A99B30D1}" type="datetimeFigureOut">
              <a:rPr lang="en-US" smtClean="0"/>
              <a:pPr/>
              <a:t>17-Jan-21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2D584F-FE0B-4D32-8E55-CB180444F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62000"/>
            <a:ext cx="7239000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সবাইকে লাল গোলাপ শুভেচ্ছা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Many rose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676400"/>
            <a:ext cx="84582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সৌরজগৎ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066800"/>
            <a:ext cx="6172200" cy="43719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0" y="5715000"/>
            <a:ext cx="1219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সৌরজগৎ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304800"/>
            <a:ext cx="4343400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তোমাদের কি মনে আছে এটি কিসের ছবি?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752600" y="914400"/>
            <a:ext cx="5410200" cy="5257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Su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3048000"/>
            <a:ext cx="1981200" cy="1524000"/>
          </a:xfrm>
          <a:prstGeom prst="rect">
            <a:avLst/>
          </a:prstGeom>
        </p:spPr>
      </p:pic>
      <p:pic>
        <p:nvPicPr>
          <p:cNvPr id="22531" name="Picture 3" descr="C:\Users\Doel\Downloads\Earth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600200"/>
            <a:ext cx="762000" cy="68825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28600" y="2362200"/>
            <a:ext cx="11430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পৃথিবী সূর্যের চারদিকে ঘুরছে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083 -0.15009 C 0.38281 -0.15009 0.51666 0.02012 0.51666 0.23196 C 0.51666 0.44219 0.38281 0.61587 0.22083 0.61587 C 0.05659 0.61587 -0.075 0.44219 -0.075 0.23196 C -0.075 0.02012 0.05659 -0.15009 0.22083 -0.15009 Z " pathEditMode="relative" rAng="0" ptsTypes="fffff">
                                      <p:cBhvr>
                                        <p:cTn id="6" dur="3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886200" y="2971800"/>
            <a:ext cx="1066800" cy="10668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00400" y="2286000"/>
            <a:ext cx="2438400" cy="2362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91000" y="3276600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19400" y="1905000"/>
            <a:ext cx="3200400" cy="304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14600" y="1600200"/>
            <a:ext cx="3886200" cy="3657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209800" y="1295400"/>
            <a:ext cx="4495800" cy="426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828800" y="990600"/>
            <a:ext cx="5257800" cy="487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24000" y="685800"/>
            <a:ext cx="5943600" cy="548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581400" y="2667000"/>
            <a:ext cx="16764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19200" y="381000"/>
            <a:ext cx="6553200" cy="609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3200400"/>
            <a:ext cx="3810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43400" y="2514600"/>
            <a:ext cx="304800" cy="381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276600" y="2590800"/>
            <a:ext cx="457200" cy="304800"/>
          </a:xfrm>
          <a:prstGeom prst="ellipse">
            <a:avLst/>
          </a:prstGeom>
          <a:solidFill>
            <a:srgbClr val="3CF04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352800" y="4572000"/>
            <a:ext cx="457200" cy="304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096000" y="2590800"/>
            <a:ext cx="457200" cy="6096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267200" y="1066800"/>
            <a:ext cx="381000" cy="457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752600" y="2438400"/>
            <a:ext cx="4572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81800" y="4724400"/>
            <a:ext cx="304800" cy="457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95400" y="4724400"/>
            <a:ext cx="4572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724400" y="2971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বুধ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2590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শুক্র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9000" y="2286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পৃথিবী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57600" y="46482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মঙ্গল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0" y="2819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বৃহস্পতি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48200" y="1066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শনি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00200" y="220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ইউরেনাস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770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নেপচুন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47800" y="4419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প্লুটো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76800" y="3581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৮৮দিন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00600" y="24384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২২৫ দিন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19400" y="2895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৩৬৫ দিন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7338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৬৮৭ দিন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24600" y="3200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প্রায় ১২ বছর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5800" y="1295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২৯ বছর ৫ মাস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05000" y="2590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৮৪ বছর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96000" y="5181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১৬৪ বছর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648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২৪৮ বছর এর কিছু বেশী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2400" y="1905000"/>
            <a:ext cx="914400" cy="2585323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সূর্যের চারদিকে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ঘুরে আসতে যে গ্রহের যতটুকু সময় লাগে তার চিত্র।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4 -0.05551 C -0.02518 -0.05551 0.00208 -0.02128 0.00208 0.0222 C 0.00208 0.06452 -0.02518 0.0999 -0.05834 0.0999 C -0.09167 0.0999 -0.11875 0.06452 -0.11875 0.0222 C -0.11875 -0.02128 -0.09167 -0.05551 -0.05834 -0.05551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8.60315E-7 C 0.04444 8.60315E-7 0.0875 0.05458 0.0875 0.12211 C 0.0875 0.18941 0.04444 0.24422 -0.00834 0.24422 C -0.06146 0.24422 -0.10417 0.18941 -0.10417 0.12211 C -0.10417 0.05458 -0.06146 8.60315E-7 -0.00834 8.60315E-7 Z " pathEditMode="relative" rAng="0" ptsTypes="fffff">
                                      <p:cBhvr>
                                        <p:cTn id="10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0.06661 C 0.17309 -0.06661 0.23334 0.01018 0.23334 0.10546 C 0.23334 0.20005 0.17309 0.27752 0.1 0.27752 C 0.02622 0.27752 -0.03333 0.20005 -0.03333 0.10546 C -0.03333 0.01018 0.02622 -0.06661 0.1 -0.06661 Z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83 -0.41073 C 0.19323 -0.41073 0.27291 -0.31128 0.27291 -0.18871 C 0.27291 -0.06637 0.19323 0.0333 0.09583 0.0333 C -0.00209 0.0333 -0.08125 -0.06637 -0.08125 -0.18871 C -0.08125 -0.31128 -0.00209 -0.41073 0.09583 -0.41073 Z " pathEditMode="relative" rAng="0" ptsTypes="fffff">
                                      <p:cBhvr>
                                        <p:cTn id="1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417 -0.18871 C -0.08733 -0.18871 0.00833 -0.06938 0.00833 0.07771 C 0.00833 0.22433 -0.08733 0.34413 -0.20417 0.34413 C -0.32153 0.34413 -0.41667 0.22433 -0.41667 0.07771 C -0.41667 -0.06938 -0.32153 -0.18871 -0.20417 -0.18871 Z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21E-6 C 0.13993 -3.321E-6 0.25417 0.14038 0.25417 0.31638 C 0.25417 0.48913 0.13993 0.63275 0 0.63275 C -0.14045 0.63275 -0.25417 0.48913 -0.25417 0.31638 C -0.25417 0.14038 -0.14045 -3.321E-6 0 -3.321E-6 Z " pathEditMode="relative" rAng="0" ptsTypes="fffff">
                                      <p:cBhvr>
                                        <p:cTn id="2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17 -0.23312 C 0.43993 -0.23312 0.57084 -0.07424 0.57084 0.12211 C 0.57084 0.31753 0.43993 0.47733 0.27917 0.47733 C 0.11789 0.47733 -0.0125 0.31753 -0.0125 0.12211 C -0.0125 -0.07424 0.11789 -0.23312 0.27917 -0.23312 Z " pathEditMode="relative" rAng="0" ptsTypes="fffff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083 -0.62164 C -0.09201 -0.62164 0.05417 -0.44287 0.05417 -0.22201 C 0.05417 -0.00185 -0.09201 0.17762 -0.27083 0.17762 C -0.45052 0.17762 -0.59583 -0.00185 -0.59583 -0.22201 C -0.59583 -0.44287 -0.45052 -0.62164 -0.27083 -0.62164 Z " pathEditMode="relative" rAng="0" ptsTypes="fffff">
                                      <p:cBhvr>
                                        <p:cTn id="34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083 -0.65495 C 0.52014 -0.65495 0.68333 -0.45606 0.68333 -0.21091 C 0.68333 0.03377 0.52014 0.23312 0.32083 0.23312 C 0.12066 0.23312 -0.04167 0.03377 -0.04167 -0.21091 C -0.04167 -0.45606 0.12066 -0.65495 0.32083 -0.65495 Z " pathEditMode="relative" rAng="0" ptsTypes="fffff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886200" y="2971800"/>
            <a:ext cx="1066800" cy="10668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00400" y="2362200"/>
            <a:ext cx="24384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14800" y="3200400"/>
            <a:ext cx="6096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19400" y="2057400"/>
            <a:ext cx="3200400" cy="2895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14600" y="1676400"/>
            <a:ext cx="3886200" cy="3581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33600" y="1371600"/>
            <a:ext cx="4648200" cy="419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752600" y="990600"/>
            <a:ext cx="5410200" cy="487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447800" y="685800"/>
            <a:ext cx="6019800" cy="548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581400" y="2667000"/>
            <a:ext cx="16764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143000" y="381000"/>
            <a:ext cx="6629400" cy="609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800600" y="3200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434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048000" y="3429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429000" y="4572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019800" y="26670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038600" y="1295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752600" y="251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81800" y="4800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362200" y="5715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1816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বুধ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শুক্র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52800" y="3276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পৃথিবী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33800" y="45720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মঙ্গল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0" y="2667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বৃহস্পতি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67200" y="106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শনি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00200" y="2286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ইউরেনাস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722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নেপচুন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90800" y="5562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প্লুটো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648200" y="28194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71800" y="3352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248400" y="3581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9800" y="5562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19400" y="3733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১৫কোটি কিঃমিঃ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2400" y="3124200"/>
            <a:ext cx="8382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সূর্য থেকে গ্রহ গুলোর দুরত্ব 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876800" y="3505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৮কোটি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5800" y="2743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৮কোটি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733800" y="4876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৮কোটি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629400" y="2971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৭৭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৮কোটি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419600" y="1371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১৪৩কোটি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209800" y="251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২৮৭কোটি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770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৪৫০কোটি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819400" y="5867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৫৯১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কোটি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কিঃমিঃ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9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5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8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1" dur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4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7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7" grpId="0"/>
      <p:bldP spid="38" grpId="0"/>
      <p:bldP spid="40" grpId="0"/>
      <p:bldP spid="43" grpId="0"/>
      <p:bldP spid="46" grpId="0"/>
      <p:bldP spid="47" grpId="0" animBg="1"/>
      <p:bldP spid="39" grpId="0"/>
      <p:bldP spid="41" grpId="0"/>
      <p:bldP spid="45" grpId="0"/>
      <p:bldP spid="48" grpId="0"/>
      <p:bldP spid="49" grpId="0"/>
      <p:bldP spid="50" grpId="0"/>
      <p:bldP spid="51" grpId="0"/>
      <p:bldP spid="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ass ro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219200"/>
            <a:ext cx="411480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ight Arrow 2"/>
          <p:cNvSpPr/>
          <p:nvPr/>
        </p:nvSpPr>
        <p:spPr>
          <a:xfrm>
            <a:off x="1143000" y="1828800"/>
            <a:ext cx="24384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95400" y="2362200"/>
            <a:ext cx="1828800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4114800"/>
            <a:ext cx="37338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গ্রহ এবং ধূমকেতুর সংজ্ঞা লিখ ।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334000"/>
            <a:ext cx="54864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ক্রমানুসারে বুধ হইতে প্লুটো পর্যন্ত গ্রহ গুলির নাম লিখ।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oup wo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838200"/>
            <a:ext cx="4114800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04800" y="4343400"/>
            <a:ext cx="85344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বুধ গ্রহে প্রাণীর বসবাস সম্ভব নয় কেন তার তিনটি কারণ লিখ।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990600" y="1295400"/>
            <a:ext cx="2667000" cy="1752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43000" y="1905000"/>
            <a:ext cx="1600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Callout 1"/>
          <p:cNvSpPr/>
          <p:nvPr/>
        </p:nvSpPr>
        <p:spPr>
          <a:xfrm>
            <a:off x="609600" y="228600"/>
            <a:ext cx="1981200" cy="533400"/>
          </a:xfrm>
          <a:prstGeom prst="rightArrowCallout">
            <a:avLst>
              <a:gd name="adj1" fmla="val 29221"/>
              <a:gd name="adj2" fmla="val 27597"/>
              <a:gd name="adj3" fmla="val 43182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37160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Evaluat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0"/>
            <a:ext cx="2362200" cy="2057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124200" y="228600"/>
            <a:ext cx="3048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সৌরজগৎ কাকে বলে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905000"/>
            <a:ext cx="3810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সৌরজগতের গ্রহ কয়টি ও কি কি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5791200"/>
            <a:ext cx="32766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সূর্য থেকে পৃথিবীর দুরত্ব কত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066800"/>
            <a:ext cx="55626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সূর্যকে কেন্দ্র করে গ্রহ- উপগ্রহ নিয়ে সৌরজগৎ গঠিত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819400"/>
            <a:ext cx="71628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৯টি । বুধ, শুক্র, পৃথিবী, মঙ্গল, বৃহস্পতি, শনি, ইউরেনাস, নেপচুন, প্লুটো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5791200"/>
            <a:ext cx="22098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১৫কোটি কিঃমিঃ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3733800"/>
            <a:ext cx="3429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সবচেয়ে ছোট গ্রহটির নাম কি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81600" y="3733800"/>
            <a:ext cx="31242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বুধ হচ্ছে সবচেয়ে ছোট গ্রহ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1600" y="4724400"/>
            <a:ext cx="32766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বৃহস্পতিকে গ্রহরাজ বলা হয় 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" y="4724400"/>
            <a:ext cx="40386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কোন গ্রহকে গ্রহরাজ বলা হয় ?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9" grpId="0" animBg="1"/>
      <p:bldP spid="10" grpId="0" animBg="1"/>
      <p:bldP spid="11" grpId="0" animBg="1"/>
      <p:bldP spid="14" grpId="0" animBg="1"/>
      <p:bldP spid="20" grpId="0" animBg="1"/>
      <p:bldP spid="23" grpId="0" animBg="1"/>
      <p:bldP spid="24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4038600"/>
            <a:ext cx="7467600" cy="132343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সৌরজগতের চিত্র অংকন করে প্রতিটি গ্রহের দুরত্বসহ অবস্থান চিহ্নিত করে আনবে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199" y="452252"/>
            <a:ext cx="3862449" cy="27481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ight Arrow 4"/>
          <p:cNvSpPr/>
          <p:nvPr/>
        </p:nvSpPr>
        <p:spPr>
          <a:xfrm>
            <a:off x="1143000" y="762000"/>
            <a:ext cx="3352800" cy="1828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3000" y="1396425"/>
            <a:ext cx="23622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ধন্যবাদ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33400"/>
            <a:ext cx="7772400" cy="5486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914400"/>
            <a:ext cx="1905000" cy="76944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সবাইকে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590800"/>
            <a:ext cx="7848600" cy="2862322"/>
          </a:xfrm>
          <a:prstGeom prst="rect">
            <a:avLst/>
          </a:prstGeom>
          <a:solidFill>
            <a:srgbClr val="00B050"/>
          </a:solidFill>
        </p:spPr>
        <p:txBody>
          <a:bodyPr wrap="square" numCol="1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মেহেদী হাসান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কাজী ছাইয়েদুল আলম উচ্চ বিদ্যালয়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মোবাইল নং ০১৭১৯৭১৮০২১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ইমেইলঃ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mahadihasan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111976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@gmail.com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2667000" y="685800"/>
            <a:ext cx="3657600" cy="1447800"/>
          </a:xfrm>
          <a:prstGeom prst="downArrowCallout">
            <a:avLst>
              <a:gd name="adj1" fmla="val 27332"/>
              <a:gd name="adj2" fmla="val 30195"/>
              <a:gd name="adj3" fmla="val 17208"/>
              <a:gd name="adj4" fmla="val 688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71800" y="7620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পরিচিতি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Mahadi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152400"/>
            <a:ext cx="1676400" cy="21553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362200"/>
            <a:ext cx="8229600" cy="378565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শ্রেণীঃ </a:t>
            </a:r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9</a:t>
            </a:r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</a:t>
            </a:r>
          </a:p>
          <a:p>
            <a:pPr algn="ctr"/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ভূগোল</a:t>
            </a:r>
          </a:p>
          <a:p>
            <a:pPr algn="ctr"/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পাঠঃ সৌরজগৎ </a:t>
            </a:r>
          </a:p>
          <a:p>
            <a:pPr algn="ctr"/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সময়ঃ৪৫মিনিট 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438400" y="457200"/>
            <a:ext cx="4419600" cy="1752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0" y="5334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38400" y="1371600"/>
            <a:ext cx="51054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আমরা একটি ভিডিও দেখি।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3043238"/>
          <a:ext cx="914400" cy="771525"/>
        </p:xfrm>
        <a:graphic>
          <a:graphicData uri="http://schemas.openxmlformats.org/presentationml/2006/ole">
            <p:oleObj spid="_x0000_s10242" name="Packager Shell Object" showAsIcon="1" r:id="rId3" imgW="914400" imgH="77148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সৌরজগৎ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905000"/>
            <a:ext cx="6248400" cy="36576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200" y="990600"/>
            <a:ext cx="2133600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ছবিটি কিসের ?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5943600"/>
            <a:ext cx="2743200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ছবিটি সৌরজগতের।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2743200"/>
            <a:ext cx="5638800" cy="1446550"/>
          </a:xfrm>
          <a:prstGeom prst="rect">
            <a:avLst/>
          </a:prstGeom>
          <a:solidFill>
            <a:srgbClr val="FF99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চল আজ আমরা সৌরজগৎ                    সম্পর্কে আলোচনা করি।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2819400" y="1219200"/>
            <a:ext cx="3048000" cy="1371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52800" y="12954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 ঘোষনা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Callout 9"/>
          <p:cNvSpPr/>
          <p:nvPr/>
        </p:nvSpPr>
        <p:spPr>
          <a:xfrm>
            <a:off x="2286000" y="304800"/>
            <a:ext cx="4648200" cy="1066800"/>
          </a:xfrm>
          <a:prstGeom prst="down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শিক্ষার্থীরা-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914400" y="2362200"/>
            <a:ext cx="7391400" cy="1143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95400" y="2667000"/>
            <a:ext cx="6629400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সৌরজগতের গ্রহ কয়টি তা উল্লেখ করতে পারবে। 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914400" y="3581400"/>
            <a:ext cx="7391400" cy="1066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95400" y="3810000"/>
            <a:ext cx="6705600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প্রতিটি গ্রহের অবস্থান চিহ্নিত করতে পারবে।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914400" y="1295400"/>
            <a:ext cx="7391400" cy="1066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600200"/>
            <a:ext cx="6629400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সৌরজগৎ এবং বিভিন্ন গ্রহ-উপগ্রহ কি তা বলতে পারবে।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914400" y="4800600"/>
            <a:ext cx="7391400" cy="1066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295400" y="5029200"/>
            <a:ext cx="67056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সূর্য থেকে বিভিন্ন গ্রহের দুরত্ব নির্ণয় করতে পারবে।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762000"/>
            <a:ext cx="2057400" cy="76944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উপস্থাপনঃ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Earth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1828800"/>
            <a:ext cx="3048000" cy="3048000"/>
          </a:xfrm>
          <a:prstGeom prst="rect">
            <a:avLst/>
          </a:prstGeom>
        </p:spPr>
      </p:pic>
      <p:pic>
        <p:nvPicPr>
          <p:cNvPr id="5" name="Picture 4" descr="Plane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828800"/>
            <a:ext cx="3124200" cy="304800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152400" y="2743200"/>
            <a:ext cx="129540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" y="3048000"/>
            <a:ext cx="762000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গ্রহ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724400" y="2743200"/>
            <a:ext cx="1066800" cy="91440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24400" y="2971800"/>
            <a:ext cx="8382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পৃথিবী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5105400"/>
            <a:ext cx="38862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সূর্যের চারদিকে ঘূর্ণায়মান জ্যোতিষ্ককে গ্রহ বলে ।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5105400"/>
            <a:ext cx="3048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পৃথিবী হল সৌরজগতের ৩য় গ্রহ।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11430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এটি কিসের ছবি ? 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72200" y="1066800"/>
            <a:ext cx="2438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পূর্বে কখনো এই ছবিটি দেখেছ ?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2133600"/>
            <a:ext cx="2667000" cy="2743200"/>
          </a:xfrm>
          <a:prstGeom prst="rect">
            <a:avLst/>
          </a:prstGeom>
        </p:spPr>
      </p:pic>
      <p:pic>
        <p:nvPicPr>
          <p:cNvPr id="3" name="Picture 2" descr="ধুমকেতু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133600"/>
            <a:ext cx="2819400" cy="2819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1371600"/>
            <a:ext cx="24384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ছবিটি কি তোমাদের পরিচিত ?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1371600"/>
            <a:ext cx="320040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ছবিটি সম্পর্কে তোমাদের ধারনা আছে কি ?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724400" y="2971800"/>
            <a:ext cx="1447800" cy="152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52400" y="2895600"/>
            <a:ext cx="1600200" cy="152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4800" y="3429000"/>
            <a:ext cx="9906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ধূমকেতু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505200"/>
            <a:ext cx="68580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চাঁদ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5334000"/>
            <a:ext cx="4343400" cy="4001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মাথা ও লেজ আকৃতির জ্যোতিষ্ককে ধূমকেতু বলে 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5257800"/>
            <a:ext cx="2971800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চাঁদ হচ্ছে পৃথিবীর একটি উপগ্রহ 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1555</TotalTime>
  <Words>376</Words>
  <Application>Microsoft Office PowerPoint</Application>
  <PresentationFormat>On-screen Show (4:3)</PresentationFormat>
  <Paragraphs>104</Paragraphs>
  <Slides>18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Flow</vt:lpstr>
      <vt:lpstr>Package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Doel</dc:creator>
  <cp:lastModifiedBy>KSAAM</cp:lastModifiedBy>
  <cp:revision>316</cp:revision>
  <dcterms:created xsi:type="dcterms:W3CDTF">2013-06-26T08:16:16Z</dcterms:created>
  <dcterms:modified xsi:type="dcterms:W3CDTF">2021-01-17T05:01:35Z</dcterms:modified>
</cp:coreProperties>
</file>