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84" r:id="rId3"/>
    <p:sldId id="266" r:id="rId4"/>
    <p:sldId id="287" r:id="rId5"/>
    <p:sldId id="279" r:id="rId6"/>
    <p:sldId id="269" r:id="rId7"/>
    <p:sldId id="288" r:id="rId8"/>
    <p:sldId id="289" r:id="rId9"/>
    <p:sldId id="270" r:id="rId10"/>
    <p:sldId id="260" r:id="rId11"/>
    <p:sldId id="277" r:id="rId12"/>
    <p:sldId id="276" r:id="rId13"/>
    <p:sldId id="261" r:id="rId14"/>
    <p:sldId id="272" r:id="rId15"/>
    <p:sldId id="265" r:id="rId16"/>
    <p:sldId id="263" r:id="rId17"/>
    <p:sldId id="280" r:id="rId18"/>
    <p:sldId id="274" r:id="rId19"/>
    <p:sldId id="281" r:id="rId20"/>
    <p:sldId id="282" r:id="rId21"/>
    <p:sldId id="283" r:id="rId22"/>
    <p:sldId id="264" r:id="rId23"/>
    <p:sldId id="286" r:id="rId24"/>
    <p:sldId id="267" r:id="rId25"/>
    <p:sldId id="268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08" autoAdjust="0"/>
  </p:normalViewPr>
  <p:slideViewPr>
    <p:cSldViewPr>
      <p:cViewPr>
        <p:scale>
          <a:sx n="66" d="100"/>
          <a:sy n="66" d="100"/>
        </p:scale>
        <p:origin x="-14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700C-3468-49C5-8805-50DD6AEC2DE7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52272-7638-4F5C-9BF9-F8D6A49B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3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40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01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5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12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40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4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74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16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02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7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2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10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04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4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8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হেমন্ত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ঋতু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হলো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কার্তিক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অগ্রহায়ণ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-------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বাংলার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শিল্পীদের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শিল্পকর্ম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সারা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বিশ্বে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প্রশংসা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পাচ্ছে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পর্যন্ত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5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শিখনফল দেখাতেও পারেন আবার নাও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4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49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8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02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31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59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49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05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67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30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39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3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42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>
            <a:off x="2286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6200000">
            <a:off x="2286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flipH="1">
            <a:off x="83820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flipH="1" flipV="1">
            <a:off x="83820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CF19-5F4D-4631-AB68-3DF85356C69D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58E6-B4F8-4B35-A15C-15B4904B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3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82296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শিক্ষকবৃন্দের জন্য এই স্লাইডটি । তাই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667000"/>
            <a:ext cx="8229600" cy="3657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শিক্ষকমণ্ডলী প্রয়োজনে পাঠ উপস্থাপনের ক্ষেত্রে নিজস্ব কৌশল প্রয়োগ করতে পারবেন। প্রেজেন্টেশনটি </a:t>
            </a: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3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7" y="838200"/>
            <a:ext cx="2968615" cy="2226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53913"/>
            <a:ext cx="2961358" cy="2195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3276600"/>
            <a:ext cx="2961358" cy="2163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80229"/>
            <a:ext cx="2968615" cy="2195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16564" y="5774800"/>
            <a:ext cx="6889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শীতে পুরো প্রকৃতি যেন রঙের উৎসবে মেতে উঠে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371272"/>
            <a:ext cx="6477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প্রকৃতিতে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রঙের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77" y="1855525"/>
            <a:ext cx="3190923" cy="2108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9" y="4117690"/>
            <a:ext cx="3334828" cy="2114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Content Placeholder 3" descr="sec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39" y="1602109"/>
            <a:ext cx="3886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639" y="4042815"/>
            <a:ext cx="3886200" cy="2362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739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357665"/>
            <a:ext cx="6477000" cy="16732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প্রকৃতিতে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তিল খেতের সাদা আর হালকা বেগুনি ফুল দেখা যায়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6"/>
          <a:stretch/>
        </p:blipFill>
        <p:spPr>
          <a:xfrm>
            <a:off x="4762500" y="2474686"/>
            <a:ext cx="3445329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89200"/>
            <a:ext cx="338943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3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777536"/>
            <a:ext cx="3128070" cy="1955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29" y="3407471"/>
            <a:ext cx="3124200" cy="2025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1"/>
          <a:stretch/>
        </p:blipFill>
        <p:spPr>
          <a:xfrm>
            <a:off x="4753429" y="662443"/>
            <a:ext cx="3124200" cy="2162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3443757"/>
            <a:ext cx="3048000" cy="2047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7200" y="5628210"/>
            <a:ext cx="883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ঠাণ্ডা ও বরফ-পড়া দেশ থেকে চলে আসে লক্ষ লক্ষ অতিথি পাখি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84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Vertical Scroll 2"/>
          <p:cNvSpPr/>
          <p:nvPr/>
        </p:nvSpPr>
        <p:spPr>
          <a:xfrm>
            <a:off x="2454700" y="3048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001" y="5760720"/>
            <a:ext cx="89589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00" y="2133600"/>
            <a:ext cx="37937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1"/>
          <a:stretch/>
        </p:blipFill>
        <p:spPr>
          <a:xfrm>
            <a:off x="685800" y="2133600"/>
            <a:ext cx="3886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58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699" y="533400"/>
            <a:ext cx="8496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গাছে গাছে ফুল ফোটানোর প্রতিযোগিতা চলে, নানা রঙের প্রজাপ্রতি গাছে গাছে নেচে বেড়ায়,উড়ে বেড়ায়।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3" y="3966029"/>
            <a:ext cx="2324099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21" y="3962399"/>
            <a:ext cx="2298698" cy="1573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95" y="3962400"/>
            <a:ext cx="2309584" cy="1573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1648808"/>
            <a:ext cx="2679341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0" y="1722270"/>
            <a:ext cx="2324098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9" y="1648809"/>
            <a:ext cx="2466975" cy="168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77371"/>
            <a:ext cx="716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বাসন্তী ও উজ্জ্বল রঙের পোশাকে, সাজ-সজ্জায় উৎসবে মেতে ওঠে।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89090"/>
            <a:ext cx="2916712" cy="2711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2732"/>
            <a:ext cx="3046974" cy="2616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02733"/>
            <a:ext cx="3204937" cy="2616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721747"/>
            <a:ext cx="3204937" cy="2483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03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63" y="883103"/>
            <a:ext cx="2143125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623543"/>
            <a:ext cx="1981199" cy="1967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62" y="883103"/>
            <a:ext cx="2154237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3103"/>
            <a:ext cx="2258332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1400"/>
            <a:ext cx="2276475" cy="2009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63" y="3581399"/>
            <a:ext cx="2143125" cy="2009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95300" y="5504089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আজকাল লোকশিল্পে উজ্জ্বল ও সতেজ রঙ ব্যবহার করে ছবি ও শিল্পকে সুন্দর ও মোহনীয় রূপ দিয়ে চলছে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520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3" y="743182"/>
            <a:ext cx="2602978" cy="2120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37" y="1509944"/>
            <a:ext cx="2647950" cy="2707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92" y="2863738"/>
            <a:ext cx="2770413" cy="218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5377543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ক্ষুদ্র নৃগোষ্ঠীর লোকেরা তাদের  তৈরি তাঁতের পোশাকে রঙিন  সুতোর বুনটে  মনকাড়া শাড়ি ও পোশাক বানিয়ে চলছে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93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r="14762"/>
          <a:stretch/>
        </p:blipFill>
        <p:spPr>
          <a:xfrm>
            <a:off x="1318240" y="381000"/>
            <a:ext cx="2963473" cy="2263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1640" b="2916"/>
          <a:stretch/>
        </p:blipFill>
        <p:spPr>
          <a:xfrm>
            <a:off x="1318240" y="3129873"/>
            <a:ext cx="2963473" cy="1975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r="10791"/>
          <a:stretch/>
        </p:blipFill>
        <p:spPr>
          <a:xfrm>
            <a:off x="5242655" y="381000"/>
            <a:ext cx="2610777" cy="2263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r="6207"/>
          <a:stretch/>
        </p:blipFill>
        <p:spPr>
          <a:xfrm>
            <a:off x="5264296" y="3100760"/>
            <a:ext cx="2589135" cy="1977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7200" y="5181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বিভিন্ন  দেশের তুলনায়  বাংলাদেশের শিশুদের ছবির রঙ  অনেক উজ্জ্বল, সাহসী,এবং মৌলিক রঙ ঘেঁষা। তাই খুব সহজেই বাংলার শিশুদের  ছবিকে আলাদা  বৈশিষ্ট্যে চেনা যায়।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039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762000"/>
            <a:ext cx="39509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69996"/>
            <a:ext cx="5867400" cy="3667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15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762000"/>
            <a:ext cx="5257800" cy="4045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5029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বাংলার শিল্পীদের শিল্পকর্ম সারা বিশ্বে প্রশংসা পাচ্ছে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19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শিশুদের ছবির রঙ কেমন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116281"/>
            <a:ext cx="35202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2130650"/>
            <a:ext cx="3458029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মৌলিক রঙ ঘেঁষা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" y="3070860"/>
            <a:ext cx="3757027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 কোমল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3124200"/>
            <a:ext cx="3458029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ঝলমলে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9906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গেরুয়া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881334" y="5607664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 অব্দ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মেটে</a:t>
            </a:r>
            <a:endParaRPr lang="en-US" sz="32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5022037" y="4797239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ভেজে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5796" y="280719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8686" y="211628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1" y="1143000"/>
            <a:ext cx="8763000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ফাতিমা  শীতকালে ফুফুর বাড়িতে বেড়াতে গিয়ে  পাখির </a:t>
            </a:r>
          </a:p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মাংস রান্না করা দেখে তার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মন খারাপ  হয়,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পাখি শিকারিদের বিচার হচ্ছে না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 নিধন প্রকৃতির সৌন্দর্য হানি ঘটায়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 মাংস স্বাস্থ্যের জন্য খারাপ</a:t>
            </a: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467600" y="44449"/>
            <a:ext cx="1502228" cy="1252679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1631736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85566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প্রকৃতিকে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দিয়ে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একটি অনুচ্ছেদ লিখে </a:t>
            </a:r>
            <a:r>
              <a:rPr lang="bn-BD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আনবে।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18413" b="26649"/>
          <a:stretch/>
        </p:blipFill>
        <p:spPr>
          <a:xfrm>
            <a:off x="3818018" y="973899"/>
            <a:ext cx="4098763" cy="2335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19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314" y="457200"/>
            <a:ext cx="4307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6536843" cy="40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3D3D2-717D-48E6-80FB-93B43227CCF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844674"/>
            <a:ext cx="8534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95600"/>
            <a:ext cx="8534400" cy="3460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ফেরদৌস হোসেন,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বাংলা,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নিগার সুলতানা</a:t>
            </a:r>
            <a:r>
              <a:rPr lang="bn-BD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ফেনী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কলেজ, ফেনী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জেস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জাহান খানম, প্রভাষক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(মহিলা), ময়মনসিংহ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DB70F13-5069-4930-AD62-5C851AC3E3D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 descr="Bogra-Cantt-Public-Colle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0" y="1719262"/>
            <a:ext cx="1428750" cy="1438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96370" y="-130432"/>
            <a:ext cx="3429000" cy="4309535"/>
            <a:chOff x="-13447" y="948265"/>
            <a:chExt cx="2438400" cy="3014135"/>
          </a:xfrm>
        </p:grpSpPr>
        <p:pic>
          <p:nvPicPr>
            <p:cNvPr id="5" name="Picture 4" descr="c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3447" y="948265"/>
              <a:ext cx="2438400" cy="298026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 descr="Photo0337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968" y="1438835"/>
              <a:ext cx="2019569" cy="2523565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2286000" y="4245625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বাংলা প্রথম পত্র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05752" y="877193"/>
            <a:ext cx="786204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সাবরিনা জেরিন</a:t>
            </a:r>
          </a:p>
          <a:p>
            <a:pPr algn="ctr"/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</a:p>
          <a:p>
            <a:pPr algn="ctr"/>
            <a:r>
              <a:rPr lang="en-US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sabrinazerin85@gmail.com</a:t>
            </a: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বগুড়া </a:t>
            </a:r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ও কলেজ, বগুড়া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27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t="4213" r="3125" b="6436"/>
          <a:stretch/>
        </p:blipFill>
        <p:spPr>
          <a:xfrm>
            <a:off x="533400" y="381001"/>
            <a:ext cx="792480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971800" y="5410200"/>
            <a:ext cx="37338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6386" y="5439229"/>
            <a:ext cx="2895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একটি ছবি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446486"/>
            <a:ext cx="7315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 তৈরি করতে কী কী জিনিস দরকার  হয়েছে?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5757" y="5475515"/>
            <a:ext cx="4267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কাগজ, তুলি, রঙ--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8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304184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BD" sz="60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 রং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4057" y="1319847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হাশেম খান</a:t>
            </a:r>
            <a:endParaRPr lang="en-US" sz="40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8994" r="8095" b="7743"/>
          <a:stretch/>
        </p:blipFill>
        <p:spPr>
          <a:xfrm>
            <a:off x="457200" y="1341618"/>
            <a:ext cx="4237929" cy="313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00" y="3134609"/>
            <a:ext cx="3581400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20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1295400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endParaRPr lang="bn-IN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8/8/2016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8/8/2016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9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গেরুয়া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6096000" y="3124200"/>
            <a:ext cx="25908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শোভা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1242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বাহার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228601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4858658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নিসর্গ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9800" y="492760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24"/>
          <a:stretch/>
        </p:blipFill>
        <p:spPr>
          <a:xfrm>
            <a:off x="2967239" y="2943225"/>
            <a:ext cx="2366760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7" t="35185"/>
          <a:stretch/>
        </p:blipFill>
        <p:spPr>
          <a:xfrm>
            <a:off x="2967239" y="4785179"/>
            <a:ext cx="2457475" cy="150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http://www.dainikdestiny.com/admin/news_images/641/image_641_10467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3" t="54989" r="1174"/>
          <a:stretch/>
        </p:blipFill>
        <p:spPr bwMode="auto">
          <a:xfrm>
            <a:off x="2967238" y="1382940"/>
            <a:ext cx="2366761" cy="1326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0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065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হেমন্ততে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প্রকৃতিতে   রঙের নানা রকম খেলা চলে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28" y="732987"/>
            <a:ext cx="3847014" cy="2543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6" y="751130"/>
            <a:ext cx="3810000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99" y="3482220"/>
            <a:ext cx="3901443" cy="2880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http://www.dainikdestiny.com/admin/news_images/641/image_641_1046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3" y="3415697"/>
            <a:ext cx="4002313" cy="2947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8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1046</Words>
  <Application>Microsoft Office PowerPoint</Application>
  <PresentationFormat>On-screen Show (4:3)</PresentationFormat>
  <Paragraphs>145</Paragraphs>
  <Slides>25</Slides>
  <Notes>22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</dc:creator>
  <cp:lastModifiedBy>ZERIN</cp:lastModifiedBy>
  <cp:revision>93</cp:revision>
  <dcterms:created xsi:type="dcterms:W3CDTF">2006-08-16T00:00:00Z</dcterms:created>
  <dcterms:modified xsi:type="dcterms:W3CDTF">2016-08-08T01:58:16Z</dcterms:modified>
</cp:coreProperties>
</file>