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88" r:id="rId13"/>
    <p:sldId id="289" r:id="rId14"/>
    <p:sldId id="274" r:id="rId15"/>
    <p:sldId id="271" r:id="rId16"/>
    <p:sldId id="290" r:id="rId17"/>
    <p:sldId id="291" r:id="rId18"/>
    <p:sldId id="292" r:id="rId19"/>
    <p:sldId id="293" r:id="rId20"/>
    <p:sldId id="284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EB1"/>
    <a:srgbClr val="FFD85B"/>
    <a:srgbClr val="99FF33"/>
    <a:srgbClr val="66FFFF"/>
    <a:srgbClr val="40F1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3C4CD-20F0-46CC-845C-60E5FAAA028C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FAB29-3961-4F51-8514-FB517EFFC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ড়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641E-7306-4B50-B8DD-E5F8A6D32A6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24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blipFill>
            <a:blip r:embed="rId3">
              <a:lum contras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blipFill>
            <a:blip r:embed="rId3">
              <a:lum contrast="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blipFill>
            <a:blip r:embed="rId4">
              <a:lum contrast="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4">
              <a:lum contrast="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vlcsnap-2013-07-29-10h46m55s3.png"/>
          <p:cNvPicPr>
            <a:picLocks noChangeAspect="1"/>
          </p:cNvPicPr>
          <p:nvPr userDrawn="1"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304800" y="304800"/>
            <a:ext cx="914400" cy="74814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 descr="Ujalpur 101809_03.jpg"/>
          <p:cNvPicPr>
            <a:picLocks noChangeAspect="1"/>
          </p:cNvPicPr>
          <p:nvPr userDrawn="1"/>
        </p:nvPicPr>
        <p:blipFill>
          <a:blip r:embed="rId6" cstate="print">
            <a:lum bright="10000" contrast="40000"/>
          </a:blip>
          <a:stretch>
            <a:fillRect/>
          </a:stretch>
        </p:blipFill>
        <p:spPr>
          <a:xfrm>
            <a:off x="7848600" y="304800"/>
            <a:ext cx="1005840" cy="75438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Rectangle 15"/>
          <p:cNvSpPr/>
          <p:nvPr userDrawn="1"/>
        </p:nvSpPr>
        <p:spPr>
          <a:xfrm rot="10800000" flipV="1">
            <a:off x="228600" y="1143000"/>
            <a:ext cx="8686800" cy="762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1371600" y="381000"/>
            <a:ext cx="304800" cy="228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1524000" y="533400"/>
            <a:ext cx="304800" cy="228600"/>
          </a:xfrm>
          <a:prstGeom prst="roundRect">
            <a:avLst/>
          </a:prstGeom>
          <a:ln w="38100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1676400" y="762000"/>
            <a:ext cx="304800" cy="228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 userDrawn="1"/>
        </p:nvSpPr>
        <p:spPr>
          <a:xfrm>
            <a:off x="3048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 userDrawn="1"/>
        </p:nvSpPr>
        <p:spPr>
          <a:xfrm rot="10957052" flipV="1">
            <a:off x="917718" y="6257020"/>
            <a:ext cx="381000" cy="154021"/>
          </a:xfrm>
          <a:prstGeom prst="flowChartDecision">
            <a:avLst/>
          </a:prstGeom>
          <a:ln w="381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 userDrawn="1"/>
        </p:nvSpPr>
        <p:spPr>
          <a:xfrm>
            <a:off x="14478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 userDrawn="1"/>
        </p:nvSpPr>
        <p:spPr>
          <a:xfrm rot="10957052" flipV="1">
            <a:off x="2060719" y="6257019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 userDrawn="1"/>
        </p:nvSpPr>
        <p:spPr>
          <a:xfrm>
            <a:off x="25908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cision 25"/>
          <p:cNvSpPr/>
          <p:nvPr userDrawn="1"/>
        </p:nvSpPr>
        <p:spPr>
          <a:xfrm rot="10957052" flipV="1">
            <a:off x="3127518" y="6257019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ecision 26"/>
          <p:cNvSpPr/>
          <p:nvPr userDrawn="1"/>
        </p:nvSpPr>
        <p:spPr>
          <a:xfrm>
            <a:off x="36576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 userDrawn="1"/>
        </p:nvSpPr>
        <p:spPr>
          <a:xfrm rot="10957052" flipV="1">
            <a:off x="4194319" y="6257019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 userDrawn="1"/>
        </p:nvSpPr>
        <p:spPr>
          <a:xfrm>
            <a:off x="47244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 userDrawn="1"/>
        </p:nvSpPr>
        <p:spPr>
          <a:xfrm rot="10957052" flipV="1">
            <a:off x="5261119" y="6257019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 userDrawn="1"/>
        </p:nvSpPr>
        <p:spPr>
          <a:xfrm>
            <a:off x="57912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ecision 31"/>
          <p:cNvSpPr/>
          <p:nvPr userDrawn="1"/>
        </p:nvSpPr>
        <p:spPr>
          <a:xfrm rot="10957052" flipV="1">
            <a:off x="6327919" y="6257020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ecision 32"/>
          <p:cNvSpPr/>
          <p:nvPr userDrawn="1"/>
        </p:nvSpPr>
        <p:spPr>
          <a:xfrm>
            <a:off x="68580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ecision 33"/>
          <p:cNvSpPr/>
          <p:nvPr userDrawn="1"/>
        </p:nvSpPr>
        <p:spPr>
          <a:xfrm rot="10957052" flipV="1">
            <a:off x="7394719" y="6257019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Decision 34"/>
          <p:cNvSpPr/>
          <p:nvPr userDrawn="1"/>
        </p:nvSpPr>
        <p:spPr>
          <a:xfrm>
            <a:off x="7924800" y="6248400"/>
            <a:ext cx="457200" cy="228600"/>
          </a:xfrm>
          <a:prstGeom prst="flowChartDecision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Decision 35"/>
          <p:cNvSpPr/>
          <p:nvPr userDrawn="1"/>
        </p:nvSpPr>
        <p:spPr>
          <a:xfrm rot="10957052" flipV="1">
            <a:off x="8461519" y="6257019"/>
            <a:ext cx="381000" cy="154021"/>
          </a:xfrm>
          <a:prstGeom prst="flowChartDecision">
            <a:avLst/>
          </a:prstGeom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1910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5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590800" y="1447800"/>
            <a:ext cx="3048000" cy="2286000"/>
          </a:xfrm>
          <a:prstGeom prst="rect">
            <a:avLst/>
          </a:prstGeom>
        </p:spPr>
      </p:pic>
      <p:pic>
        <p:nvPicPr>
          <p:cNvPr id="11" name="Picture 10" descr="5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209800" y="2133600"/>
            <a:ext cx="3048000" cy="2286000"/>
          </a:xfrm>
          <a:prstGeom prst="rect">
            <a:avLst/>
          </a:prstGeom>
        </p:spPr>
      </p:pic>
      <p:pic>
        <p:nvPicPr>
          <p:cNvPr id="12" name="Picture 11" descr="5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752600" y="2514600"/>
            <a:ext cx="3048000" cy="2286000"/>
          </a:xfrm>
          <a:prstGeom prst="rect">
            <a:avLst/>
          </a:prstGeom>
        </p:spPr>
      </p:pic>
      <p:pic>
        <p:nvPicPr>
          <p:cNvPr id="13" name="Picture 12" descr="5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971800" y="2057400"/>
            <a:ext cx="3048000" cy="2286000"/>
          </a:xfrm>
          <a:prstGeom prst="rect">
            <a:avLst/>
          </a:prstGeom>
        </p:spPr>
      </p:pic>
      <p:pic>
        <p:nvPicPr>
          <p:cNvPr id="19" name="Picture 18" descr="5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581400" y="2514600"/>
            <a:ext cx="3048000" cy="2286000"/>
          </a:xfrm>
          <a:prstGeom prst="rect">
            <a:avLst/>
          </a:prstGeom>
        </p:spPr>
      </p:pic>
      <p:pic>
        <p:nvPicPr>
          <p:cNvPr id="20" name="Picture 19" descr="5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219200" y="2971800"/>
            <a:ext cx="3048000" cy="2286000"/>
          </a:xfrm>
          <a:prstGeom prst="rect">
            <a:avLst/>
          </a:prstGeom>
        </p:spPr>
      </p:pic>
      <p:pic>
        <p:nvPicPr>
          <p:cNvPr id="22" name="Picture 21" descr="5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114800" y="28956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38400" y="1752600"/>
            <a:ext cx="533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138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505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সময়-২০ মিনিট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nkey guitar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28600" y="3276600"/>
            <a:ext cx="2377440" cy="2811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38200" y="5105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191000" y="1295400"/>
            <a:ext cx="45719" cy="487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28600" y="3886200"/>
            <a:ext cx="3962400" cy="76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m-8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09600" y="4114800"/>
            <a:ext cx="3108960" cy="206745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48000" y="304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 দেখে বলঃ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Photo0174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b="20703"/>
          <a:stretch>
            <a:fillRect/>
          </a:stretch>
        </p:blipFill>
        <p:spPr>
          <a:xfrm>
            <a:off x="990600" y="1295400"/>
            <a:ext cx="2651760" cy="24468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4572000" y="1524000"/>
            <a:ext cx="4191000" cy="3477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পাথর ছোঁড়া, ঝুঁকে নিচ থেকে ভারি কিছু তোলা এ ধরনের কাজগুলো করতে আমাদের শক্তি ব্যয় হয়।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32-Point Star 37"/>
          <p:cNvSpPr/>
          <p:nvPr/>
        </p:nvSpPr>
        <p:spPr>
          <a:xfrm>
            <a:off x="5181600" y="1905000"/>
            <a:ext cx="2819400" cy="2971800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86400" y="2971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পেশীশক্তি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5105400"/>
            <a:ext cx="4267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 কোন শক্তির কাজ?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5" grpId="0" animBg="1"/>
      <p:bldP spid="37" grpId="0" animBg="1"/>
      <p:bldP spid="37" grpId="1" animBg="1"/>
      <p:bldP spid="38" grpId="0" animBg="1"/>
      <p:bldP spid="39" grpId="0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38200" y="5029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191000" y="1295400"/>
            <a:ext cx="45719" cy="487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48000" y="304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 দেখে বলঃ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600" y="1905000"/>
            <a:ext cx="4419600" cy="2819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তীর ছোঁড়া, সাইকেল চালানো এ কাজগুলো করতেও আমাদের যথেষ্ঠ শক্তি ব্যয় করতে হয়।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32-Point Star 37"/>
          <p:cNvSpPr/>
          <p:nvPr/>
        </p:nvSpPr>
        <p:spPr>
          <a:xfrm>
            <a:off x="5029200" y="1676400"/>
            <a:ext cx="2819400" cy="2971800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334000" y="2743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পেশীশক্তি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Green Arr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810000" cy="253365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 descr="1347976178-world-cycling-day-observed-in-dhaka_1457086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304800" y="4038600"/>
            <a:ext cx="3810000" cy="225002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724400" y="4876800"/>
            <a:ext cx="3962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 কোন শক্তির কাজ?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9" grpId="0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38200" y="5029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38600" y="1295400"/>
            <a:ext cx="45719" cy="487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28600" y="3733800"/>
            <a:ext cx="3810000" cy="76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48000" y="304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 দেখে বলঃ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1000" y="2057400"/>
            <a:ext cx="45720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পটকা ফুটালে,হারমোনিয়াম বাজালে, কথা বললে বাতাসে কম্পন সৃষ্টি হয়।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32-Point Star 37"/>
          <p:cNvSpPr/>
          <p:nvPr/>
        </p:nvSpPr>
        <p:spPr>
          <a:xfrm>
            <a:off x="4953000" y="2057400"/>
            <a:ext cx="2819400" cy="2971800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105400" y="3048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শব্দশক্তি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22690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228600" y="1219200"/>
            <a:ext cx="3657600" cy="2465494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23" name="Picture 22" descr="Photo0167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r="17073"/>
          <a:stretch>
            <a:fillRect/>
          </a:stretch>
        </p:blipFill>
        <p:spPr>
          <a:xfrm rot="5400000">
            <a:off x="876300" y="3162300"/>
            <a:ext cx="2362200" cy="36576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495800" y="4343400"/>
            <a:ext cx="39624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এতে কোন শক্তি সম্পর্কে ধারণা পাওয়া যায়?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7" grpId="1" animBg="1"/>
      <p:bldP spid="38" grpId="0" animBg="1"/>
      <p:bldP spid="39" grpId="0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362200" y="304800"/>
            <a:ext cx="5334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 ও চিন্তা করে এগুলোর  নাম  বলঃ   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2743200" y="3200400"/>
            <a:ext cx="3276600" cy="15240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শক্তি থাকতে পারে বিভিন্ন রূপে।  আলো, তাপ বা বিদ্যুৎ রূপে।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2895600"/>
            <a:ext cx="3962400" cy="1905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4535495198_fbd07cbfa3_o.jpg"/>
          <p:cNvPicPr preferRelativeResize="0">
            <a:picLocks noChangeAspect="1"/>
          </p:cNvPicPr>
          <p:nvPr/>
        </p:nvPicPr>
        <p:blipFill>
          <a:blip r:embed="rId2">
            <a:lum contrast="40000"/>
          </a:blip>
          <a:srcRect l="10833" t="18603" r="31667" b="10753"/>
          <a:stretch>
            <a:fillRect/>
          </a:stretch>
        </p:blipFill>
        <p:spPr>
          <a:xfrm>
            <a:off x="3429000" y="1219200"/>
            <a:ext cx="1905000" cy="1335816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0" name="Picture 29" descr="Rocket Steamer.jpg"/>
          <p:cNvPicPr>
            <a:picLocks noChangeAspect="1"/>
          </p:cNvPicPr>
          <p:nvPr/>
        </p:nvPicPr>
        <p:blipFill>
          <a:blip r:embed="rId3">
            <a:lum contrast="40000"/>
          </a:blip>
          <a:srcRect l="5455" t="16766" r="8727"/>
          <a:stretch>
            <a:fillRect/>
          </a:stretch>
        </p:blipFill>
        <p:spPr>
          <a:xfrm>
            <a:off x="6705600" y="3886200"/>
            <a:ext cx="2011680" cy="1631898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2" name="Picture 31" descr="u1kKTh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rcRect t="18889"/>
          <a:stretch>
            <a:fillRect/>
          </a:stretch>
        </p:blipFill>
        <p:spPr>
          <a:xfrm>
            <a:off x="533400" y="4343401"/>
            <a:ext cx="2011680" cy="1649417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4" name="Picture 33" descr="Photo0176.jpg"/>
          <p:cNvPicPr>
            <a:picLocks noChangeAspect="1"/>
          </p:cNvPicPr>
          <p:nvPr/>
        </p:nvPicPr>
        <p:blipFill>
          <a:blip r:embed="rId5" cstate="print">
            <a:lum bright="30000" contrast="40000"/>
          </a:blip>
          <a:srcRect l="10938" r="20703"/>
          <a:stretch>
            <a:fillRect/>
          </a:stretch>
        </p:blipFill>
        <p:spPr>
          <a:xfrm rot="5400000">
            <a:off x="6633144" y="1367856"/>
            <a:ext cx="1645920" cy="1805808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5" name="Picture 34" descr="computer game-1.jpg"/>
          <p:cNvPicPr>
            <a:picLocks noChangeAspect="1"/>
          </p:cNvPicPr>
          <p:nvPr/>
        </p:nvPicPr>
        <p:blipFill>
          <a:blip r:embed="rId6" cstate="print">
            <a:lum bright="20000" contrast="40000"/>
          </a:blip>
          <a:srcRect r="36667" b="22222"/>
          <a:stretch>
            <a:fillRect/>
          </a:stretch>
        </p:blipFill>
        <p:spPr>
          <a:xfrm>
            <a:off x="381000" y="1371600"/>
            <a:ext cx="1737360" cy="1600202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Picture 15" descr="red lamp.jpg"/>
          <p:cNvPicPr>
            <a:picLocks noChangeAspect="1"/>
          </p:cNvPicPr>
          <p:nvPr/>
        </p:nvPicPr>
        <p:blipFill>
          <a:blip r:embed="rId7" cstate="print">
            <a:lum bright="-20000" contrast="40000"/>
          </a:blip>
          <a:stretch>
            <a:fillRect/>
          </a:stretch>
        </p:blipFill>
        <p:spPr>
          <a:xfrm>
            <a:off x="4038600" y="4724401"/>
            <a:ext cx="1371600" cy="143182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33400" y="2895600"/>
            <a:ext cx="1676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2819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গ্যাসের চুলা  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2286000"/>
            <a:ext cx="16764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পালতোলা নৌকা 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5562600"/>
            <a:ext cx="1828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   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5791200"/>
            <a:ext cx="1828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    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0400" y="4953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চাকাচালিত লঞ্চ     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4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aque 19"/>
          <p:cNvSpPr/>
          <p:nvPr/>
        </p:nvSpPr>
        <p:spPr>
          <a:xfrm>
            <a:off x="2743200" y="3124200"/>
            <a:ext cx="3276600" cy="15240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শক্তি কিভাবে থাকতে পারে?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/>
      <p:bldP spid="24" grpId="0"/>
      <p:bldP spid="25" grpId="0"/>
      <p:bldP spid="27" grpId="0"/>
      <p:bldP spid="31" grpId="0"/>
      <p:bldP spid="33" grpId="0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574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মুখে মুখে উত্তর দাওঃ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Photo0171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r="21924"/>
          <a:stretch>
            <a:fillRect/>
          </a:stretch>
        </p:blipFill>
        <p:spPr>
          <a:xfrm rot="5400000">
            <a:off x="1066800" y="1371600"/>
            <a:ext cx="2286000" cy="24384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26" name="Picture 25" descr="21649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5181600" y="1447800"/>
            <a:ext cx="1981200" cy="219456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219200" y="4267200"/>
            <a:ext cx="6629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ছবিগুলো দেখে বল, ‘শক্তি কি?’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574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 দেখে শূন্যস্থান পূরণ করঃ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600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ভারোত্তোলন         শক্তির উদাহরণ।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3048000"/>
            <a:ext cx="5279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  হচ্ছে              প্রধান উৎস।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33800" y="3505200"/>
            <a:ext cx="114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91000" y="2055812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tintinrocks_1355596054_1-182302_469614593084724_126832932_n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304800" y="2743199"/>
            <a:ext cx="1828800" cy="1287780"/>
          </a:xfrm>
          <a:prstGeom prst="round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667000" y="5410200"/>
            <a:ext cx="838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09800" y="48768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এক ধরনের শক্তি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f415784a99364cbfadd092dba2eb201a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28600" y="1295400"/>
            <a:ext cx="1737360" cy="1250898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 descr="electric_bulb11.jpg"/>
          <p:cNvPicPr>
            <a:picLocks noChangeAspect="1"/>
          </p:cNvPicPr>
          <p:nvPr/>
        </p:nvPicPr>
        <p:blipFill>
          <a:blip r:embed="rId4">
            <a:lum contrast="40000"/>
          </a:blip>
          <a:srcRect t="23878"/>
          <a:stretch>
            <a:fillRect/>
          </a:stretch>
        </p:blipFill>
        <p:spPr>
          <a:xfrm>
            <a:off x="228600" y="4572001"/>
            <a:ext cx="1920240" cy="1251703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4800" y="1600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পেশী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3048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শক্তির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4876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বিদ্যুৎ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4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hoto0073.jpg"/>
          <p:cNvPicPr>
            <a:picLocks noChangeAspect="1"/>
          </p:cNvPicPr>
          <p:nvPr/>
        </p:nvPicPr>
        <p:blipFill>
          <a:blip r:embed="rId2">
            <a:lum contrast="40000"/>
          </a:blip>
          <a:srcRect r="14286"/>
          <a:stretch>
            <a:fillRect/>
          </a:stretch>
        </p:blipFill>
        <p:spPr>
          <a:xfrm rot="5400000">
            <a:off x="2179320" y="1325880"/>
            <a:ext cx="4389120" cy="448056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514600" y="2438400"/>
            <a:ext cx="3733800" cy="120032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3581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১৫ মিনিট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381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  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 ৮ মিনিট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-421325-animated_computer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362200" y="1219200"/>
            <a:ext cx="2468880" cy="2468880"/>
          </a:xfrm>
          <a:prstGeom prst="rect">
            <a:avLst/>
          </a:prstGeom>
        </p:spPr>
      </p:pic>
      <p:pic>
        <p:nvPicPr>
          <p:cNvPr id="12" name="Picture 11" descr="pic-3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304800" y="1752600"/>
            <a:ext cx="2194560" cy="1572768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 descr="sound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b="15988"/>
          <a:stretch>
            <a:fillRect/>
          </a:stretch>
        </p:blipFill>
        <p:spPr>
          <a:xfrm>
            <a:off x="4876800" y="1447800"/>
            <a:ext cx="1828800" cy="226365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 descr="sun2.gif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tretch>
            <a:fillRect/>
          </a:stretch>
        </p:blipFill>
        <p:spPr>
          <a:xfrm>
            <a:off x="6583680" y="1143000"/>
            <a:ext cx="2560320" cy="2560320"/>
          </a:xfrm>
          <a:prstGeom prst="ellipse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315200" y="1905000"/>
            <a:ext cx="1066800" cy="990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258094" y="2628106"/>
            <a:ext cx="26670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467894" y="2628106"/>
            <a:ext cx="26670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23706" y="2628106"/>
            <a:ext cx="26670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4343400"/>
            <a:ext cx="8382000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কাজে আমরা কিভাবে শক্তি ব্যবহার করি ছবি দেখে চারটি বাক্যে লেখ।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381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 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 ৭ মিনিট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480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43694" y="3694906"/>
            <a:ext cx="4800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277394" y="3656806"/>
            <a:ext cx="47244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2057400"/>
            <a:ext cx="251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ছবির   সাথে প্রযোজ্য শক্তির মিল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743200" y="2438400"/>
            <a:ext cx="2895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43200" y="3657600"/>
            <a:ext cx="2895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43200" y="4953000"/>
            <a:ext cx="2895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31" descr="Photo0170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505200" y="1295401"/>
            <a:ext cx="1219200" cy="10668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33" name="Picture 32" descr="3758008711_47f3ea86cf.jp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rcRect b="9159"/>
          <a:stretch>
            <a:fillRect/>
          </a:stretch>
        </p:blipFill>
        <p:spPr>
          <a:xfrm>
            <a:off x="3276600" y="2514600"/>
            <a:ext cx="1737360" cy="1051109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34" name="Picture 33" descr="electric_bulb11.jpg"/>
          <p:cNvPicPr>
            <a:picLocks noChangeAspect="1"/>
          </p:cNvPicPr>
          <p:nvPr/>
        </p:nvPicPr>
        <p:blipFill>
          <a:blip r:embed="rId4"/>
          <a:srcRect t="24385"/>
          <a:stretch>
            <a:fillRect/>
          </a:stretch>
        </p:blipFill>
        <p:spPr>
          <a:xfrm>
            <a:off x="3505200" y="5029200"/>
            <a:ext cx="1737360" cy="1124963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35" name="Picture 34" descr="Photo0176.jpg"/>
          <p:cNvPicPr>
            <a:picLocks noChangeAspect="1"/>
          </p:cNvPicPr>
          <p:nvPr/>
        </p:nvPicPr>
        <p:blipFill>
          <a:blip r:embed="rId5" cstate="print">
            <a:lum bright="30000" contrast="40000"/>
          </a:blip>
          <a:srcRect l="10938" r="20703"/>
          <a:stretch>
            <a:fillRect/>
          </a:stretch>
        </p:blipFill>
        <p:spPr>
          <a:xfrm rot="5400000">
            <a:off x="3642360" y="3596640"/>
            <a:ext cx="1097280" cy="1524000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36" name="Straight Connector 35"/>
          <p:cNvCxnSpPr/>
          <p:nvPr/>
        </p:nvCxnSpPr>
        <p:spPr>
          <a:xfrm>
            <a:off x="5638800" y="2438400"/>
            <a:ext cx="3200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1" idx="3"/>
          </p:cNvCxnSpPr>
          <p:nvPr/>
        </p:nvCxnSpPr>
        <p:spPr>
          <a:xfrm>
            <a:off x="5638800" y="3657600"/>
            <a:ext cx="3200400" cy="38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38800" y="4953000"/>
            <a:ext cx="3200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152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তাপ শক্তি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0" y="2667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 শক্তি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91200" y="4038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আলোক শক্তি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0" y="5181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 শক্তি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>
            <a:stCxn id="32" idx="3"/>
          </p:cNvCxnSpPr>
          <p:nvPr/>
        </p:nvCxnSpPr>
        <p:spPr>
          <a:xfrm>
            <a:off x="4724400" y="1828801"/>
            <a:ext cx="1828800" cy="1142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H="1">
            <a:off x="4914900" y="3467100"/>
            <a:ext cx="1905000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181600" y="4419600"/>
            <a:ext cx="1371600" cy="12482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4724400" y="2209800"/>
            <a:ext cx="2438400" cy="198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447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2286000"/>
            <a:ext cx="4800600" cy="3505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26670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ছুমা আকতার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ওছখালী আলীয়া মডেল সরকারি প্রাথমিক বিদ্যালয়।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হাতিয়া-নোয়াখালী।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200400"/>
            <a:ext cx="9144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00200" y="4343400"/>
            <a:ext cx="9144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66800" y="3810000"/>
            <a:ext cx="9906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0" y="304800"/>
            <a:ext cx="3581400" cy="76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40F12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4267200" y="1524000"/>
            <a:ext cx="3733800" cy="4191000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‘তোমাদের দৈনন্দিন জীবনে ব্যবহৃত পাঁচটি শক্তির নাম লিখে আনবে।’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primary-2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381000" y="4419600"/>
            <a:ext cx="3017520" cy="1526180"/>
          </a:xfrm>
          <a:prstGeom prst="round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iore-stripes-colorful-cute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68578" y="0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23" name="Straight Connector 22"/>
          <p:cNvCxnSpPr/>
          <p:nvPr/>
        </p:nvCxnSpPr>
        <p:spPr>
          <a:xfrm rot="5400000">
            <a:off x="1372394" y="6476206"/>
            <a:ext cx="762000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-3275806" y="3428206"/>
            <a:ext cx="685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819400" y="1219200"/>
            <a:ext cx="4876800" cy="3810000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81400" y="1676400"/>
            <a:ext cx="3505200" cy="28194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ouque_of_pink_rosses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4419600" y="1828800"/>
            <a:ext cx="1485900" cy="20002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43200" y="5181600"/>
            <a:ext cx="5410200" cy="101566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bg2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6000" b="1" dirty="0" smtClean="0"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6000" b="1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 </a:t>
            </a:r>
            <a:endParaRPr lang="en-US" sz="6000" b="1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43200" y="5105400"/>
            <a:ext cx="5410200" cy="110799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খোদাহাফেজ</a:t>
            </a:r>
            <a:r>
              <a:rPr lang="bn-BD" sz="6600" b="1" dirty="0" smtClean="0"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19400" y="1219200"/>
            <a:ext cx="4953000" cy="381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 w="38100">
            <a:solidFill>
              <a:srgbClr val="40F12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balloons-colourful-rise-anim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524000"/>
            <a:ext cx="731520" cy="219456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90600" y="24384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25908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8200" y="2209800"/>
            <a:ext cx="1524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5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33600" y="1905000"/>
            <a:ext cx="5638800" cy="3733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2286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057400"/>
            <a:ext cx="5562600" cy="30469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 “শক্তি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‘শক্তি ব্যবহারের------- খুব গুরুত্বপূর্ণ ।’</a:t>
            </a:r>
            <a:endParaRPr lang="bn-BD" sz="3200" b="1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4384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25908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2209800"/>
            <a:ext cx="1524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0"/>
            <a:ext cx="5029200" cy="154906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খনফলঃ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981200"/>
            <a:ext cx="6400800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শক্তি কি তা জেনে নিজের মত বলতে পারবে। 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বিভিন্ন ধরনের শক্তির উদাহরণ লিখতে পারবে।   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ngoiii copy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286000" y="5257800"/>
            <a:ext cx="1371600" cy="1371600"/>
          </a:xfrm>
          <a:prstGeom prst="rect">
            <a:avLst/>
          </a:prstGeom>
        </p:spPr>
      </p:pic>
      <p:pic>
        <p:nvPicPr>
          <p:cNvPr id="12" name="Picture 11" descr="-vanish-water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1905"/>
          <a:stretch>
            <a:fillRect/>
          </a:stretch>
        </p:blipFill>
        <p:spPr>
          <a:xfrm>
            <a:off x="3657600" y="5181600"/>
            <a:ext cx="1127760" cy="1280160"/>
          </a:xfrm>
          <a:prstGeom prst="rect">
            <a:avLst/>
          </a:prstGeom>
        </p:spPr>
      </p:pic>
      <p:pic>
        <p:nvPicPr>
          <p:cNvPr id="13" name="Picture 12" descr="pic-3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5029200" y="5410200"/>
            <a:ext cx="1097280" cy="786384"/>
          </a:xfrm>
          <a:prstGeom prst="star24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-Point Star 7"/>
          <p:cNvSpPr/>
          <p:nvPr/>
        </p:nvSpPr>
        <p:spPr>
          <a:xfrm>
            <a:off x="3429000" y="1143000"/>
            <a:ext cx="4495800" cy="4343400"/>
          </a:xfrm>
          <a:prstGeom prst="star6">
            <a:avLst>
              <a:gd name="adj" fmla="val 29570"/>
              <a:gd name="hf" fmla="val 115470"/>
            </a:avLst>
          </a:prstGeom>
          <a:gradFill flip="none" rotWithShape="1">
            <a:gsLst>
              <a:gs pos="0">
                <a:srgbClr val="92D050"/>
              </a:gs>
              <a:gs pos="8000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 w="190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23622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 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733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সময়-৩মিনিট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4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7200" y="3276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ভিডিও   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000c703d244c8022466eb872c188e9052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04800" y="4114800"/>
            <a:ext cx="2143125" cy="1905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066800" y="2133600"/>
            <a:ext cx="3429000" cy="2819400"/>
          </a:xfrm>
          <a:prstGeom prst="cloudCallout">
            <a:avLst>
              <a:gd name="adj1" fmla="val -36833"/>
              <a:gd name="adj2" fmla="val 78716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35000">
                <a:schemeClr val="accent3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8900000" scaled="1"/>
            <a:tileRect/>
          </a:gradFill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304800"/>
            <a:ext cx="43434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 দেখিঃ 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57400" y="2895600"/>
          <a:ext cx="1600200" cy="13811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0" y="2209800"/>
            <a:ext cx="2286000" cy="304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25146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শিক্ষার্থীদের সাথে ভিডিও বিষয়ক আলোচনা।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143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মেয়েটি কি করছে?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724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hoto0168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b="8496"/>
          <a:stretch>
            <a:fillRect/>
          </a:stretch>
        </p:blipFill>
        <p:spPr>
          <a:xfrm>
            <a:off x="2514600" y="1828800"/>
            <a:ext cx="2743200" cy="3346845"/>
          </a:xfrm>
          <a:prstGeom prst="round2Same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7400" y="5181600"/>
            <a:ext cx="42672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হারমোনিয়াম বাজাচ্ছে।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31-10-12_17161.jp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>
            <a:off x="1752600" y="2209800"/>
            <a:ext cx="3566160" cy="2674620"/>
          </a:xfrm>
          <a:prstGeom prst="round1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90600" y="12192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ছেলেটি কি করছে?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5181600"/>
            <a:ext cx="28956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 চালাচ্ছে।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" grpId="0" animBg="1"/>
      <p:bldP spid="15" grpId="1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267200" y="3962400"/>
            <a:ext cx="426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 </a:t>
            </a:r>
            <a:r>
              <a:rPr lang="bn-BD" sz="115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4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2133600"/>
            <a:ext cx="3505200" cy="258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কাজগুলো করতে কিসের দরকার হয়?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hrow-them-bows.pn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rcRect r="29032" b="24785"/>
          <a:stretch>
            <a:fillRect/>
          </a:stretch>
        </p:blipFill>
        <p:spPr>
          <a:xfrm>
            <a:off x="5105400" y="2362200"/>
            <a:ext cx="2377440" cy="1418365"/>
          </a:xfrm>
          <a:prstGeom prst="round2Same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4419600" y="1447800"/>
            <a:ext cx="4114800" cy="4343400"/>
          </a:xfrm>
          <a:prstGeom prst="plaque">
            <a:avLst/>
          </a:prstGeom>
          <a:solidFill>
            <a:srgbClr val="FFD85B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2590800"/>
            <a:ext cx="426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“শক্তি”   </a:t>
            </a:r>
            <a:endParaRPr lang="en-US" sz="115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48600" y="304800"/>
            <a:ext cx="1066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2133600"/>
            <a:ext cx="3505200" cy="31393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317</Words>
  <Application>Microsoft Office PowerPoint</Application>
  <PresentationFormat>On-screen Show (4:3)</PresentationFormat>
  <Paragraphs>82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 Park</dc:creator>
  <cp:lastModifiedBy>Trade Park</cp:lastModifiedBy>
  <cp:revision>184</cp:revision>
  <dcterms:created xsi:type="dcterms:W3CDTF">2006-08-16T00:00:00Z</dcterms:created>
  <dcterms:modified xsi:type="dcterms:W3CDTF">2014-01-04T04:03:19Z</dcterms:modified>
</cp:coreProperties>
</file>