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3" r:id="rId2"/>
    <p:sldId id="259" r:id="rId3"/>
    <p:sldId id="260" r:id="rId4"/>
    <p:sldId id="261" r:id="rId5"/>
    <p:sldId id="265" r:id="rId6"/>
    <p:sldId id="284" r:id="rId7"/>
    <p:sldId id="285" r:id="rId8"/>
    <p:sldId id="269" r:id="rId9"/>
    <p:sldId id="287" r:id="rId10"/>
    <p:sldId id="286" r:id="rId11"/>
    <p:sldId id="310" r:id="rId12"/>
    <p:sldId id="312" r:id="rId13"/>
    <p:sldId id="288" r:id="rId14"/>
    <p:sldId id="289" r:id="rId15"/>
    <p:sldId id="290" r:id="rId16"/>
    <p:sldId id="294" r:id="rId17"/>
    <p:sldId id="291" r:id="rId18"/>
    <p:sldId id="292" r:id="rId19"/>
    <p:sldId id="293" r:id="rId20"/>
    <p:sldId id="295" r:id="rId21"/>
    <p:sldId id="308" r:id="rId22"/>
    <p:sldId id="311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282" r:id="rId36"/>
    <p:sldId id="263" r:id="rId37"/>
    <p:sldId id="30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4660"/>
  </p:normalViewPr>
  <p:slideViewPr>
    <p:cSldViewPr>
      <p:cViewPr varScale="1">
        <p:scale>
          <a:sx n="69" d="100"/>
          <a:sy n="69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D144-532E-4A67-90B0-B235F5EDB7A2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32B2D-8838-42C4-9C3C-9378610319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4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E20A7-9485-4322-95C6-1A4D941F07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F0EF-A449-40A9-8A1A-FC168112D70D}" type="datetimeFigureOut">
              <a:rPr lang="en-US" smtClean="0"/>
              <a:pPr/>
              <a:t>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281E4-2C19-40DD-A57F-1AC939F65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0.jpeg"/><Relationship Id="rId7" Type="http://schemas.openxmlformats.org/officeDocument/2006/relationships/image" Target="../media/image51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3.jpeg"/><Relationship Id="rId4" Type="http://schemas.openxmlformats.org/officeDocument/2006/relationships/image" Target="../media/image5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24.xml"/><Relationship Id="rId26" Type="http://schemas.openxmlformats.org/officeDocument/2006/relationships/slide" Target="slide32.xml"/><Relationship Id="rId3" Type="http://schemas.openxmlformats.org/officeDocument/2006/relationships/slide" Target="slide5.xml"/><Relationship Id="rId21" Type="http://schemas.openxmlformats.org/officeDocument/2006/relationships/slide" Target="slide19.xml"/><Relationship Id="rId34" Type="http://schemas.openxmlformats.org/officeDocument/2006/relationships/slide" Target="slide35.xml"/><Relationship Id="rId7" Type="http://schemas.openxmlformats.org/officeDocument/2006/relationships/slide" Target="slide1.xml"/><Relationship Id="rId12" Type="http://schemas.openxmlformats.org/officeDocument/2006/relationships/slide" Target="slide12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6.xml"/><Relationship Id="rId2" Type="http://schemas.openxmlformats.org/officeDocument/2006/relationships/slide" Target="slide8.xml"/><Relationship Id="rId16" Type="http://schemas.openxmlformats.org/officeDocument/2006/relationships/slide" Target="slide14.xml"/><Relationship Id="rId20" Type="http://schemas.openxmlformats.org/officeDocument/2006/relationships/slide" Target="slide20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13.xml"/><Relationship Id="rId24" Type="http://schemas.openxmlformats.org/officeDocument/2006/relationships/slide" Target="slide22.xml"/><Relationship Id="rId32" Type="http://schemas.openxmlformats.org/officeDocument/2006/relationships/slide" Target="slide31.xml"/><Relationship Id="rId37" Type="http://schemas.openxmlformats.org/officeDocument/2006/relationships/slide" Target="slide27.xml"/><Relationship Id="rId5" Type="http://schemas.openxmlformats.org/officeDocument/2006/relationships/slide" Target="slide3.xml"/><Relationship Id="rId15" Type="http://schemas.openxmlformats.org/officeDocument/2006/relationships/slide" Target="slide9.xml"/><Relationship Id="rId23" Type="http://schemas.openxmlformats.org/officeDocument/2006/relationships/slide" Target="slide17.xml"/><Relationship Id="rId28" Type="http://schemas.openxmlformats.org/officeDocument/2006/relationships/slide" Target="slide28.xml"/><Relationship Id="rId36" Type="http://schemas.openxmlformats.org/officeDocument/2006/relationships/slide" Target="slide33.xml"/><Relationship Id="rId10" Type="http://schemas.openxmlformats.org/officeDocument/2006/relationships/slide" Target="slide16.xml"/><Relationship Id="rId19" Type="http://schemas.openxmlformats.org/officeDocument/2006/relationships/slide" Target="slide21.xml"/><Relationship Id="rId31" Type="http://schemas.openxmlformats.org/officeDocument/2006/relationships/slide" Target="slide30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0.xml"/><Relationship Id="rId22" Type="http://schemas.openxmlformats.org/officeDocument/2006/relationships/slide" Target="slide18.xml"/><Relationship Id="rId27" Type="http://schemas.openxmlformats.org/officeDocument/2006/relationships/slide" Target="slide29.xml"/><Relationship Id="rId30" Type="http://schemas.openxmlformats.org/officeDocument/2006/relationships/slide" Target="slide25.xml"/><Relationship Id="rId35" Type="http://schemas.openxmlformats.org/officeDocument/2006/relationships/slide" Target="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Documents\My Pictures\Sample Pictures\flower0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0" y="4343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819400" y="22860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4419600"/>
            <a:ext cx="3657600" cy="1752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পরদিন পত্রিকায়.........।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4400" y="1181100"/>
            <a:ext cx="7467600" cy="5448300"/>
            <a:chOff x="914400" y="1181100"/>
            <a:chExt cx="7467600" cy="5448300"/>
          </a:xfrm>
        </p:grpSpPr>
        <p:sp>
          <p:nvSpPr>
            <p:cNvPr id="8" name="Rectangle 7"/>
            <p:cNvSpPr/>
            <p:nvPr/>
          </p:nvSpPr>
          <p:spPr>
            <a:xfrm>
              <a:off x="914400" y="2209800"/>
              <a:ext cx="7467600" cy="441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সামাজিক যোগাযোগ সাইট ফেইস বুক এর মাধ্যমে মিথ্যা খবর দিয়ে নাশকতা সৃষ্টি করে দুটি কলেজের ছাত্রদের মধ্যে সংঘর্ষে ৫ জন নিহত এবং আহত শতাধিক।মিথ্যা স্ট্যাটাস প্রদানকারীকে গ্রেফতারের চেষ্টা চলছে।</a:t>
              </a:r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14400" y="1181100"/>
              <a:ext cx="7467600" cy="10668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দৈনিক প্রথম আলো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Action Button: Home 5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62484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9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endParaRPr lang="en-US" sz="19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 rot="19720057">
            <a:off x="4424950" y="666221"/>
            <a:ext cx="457200" cy="487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2453556">
            <a:off x="4216080" y="521669"/>
            <a:ext cx="457200" cy="487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Action Button: Home 4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76200" y="1524000"/>
            <a:ext cx="2057400" cy="2895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-Right Arrow 2"/>
          <p:cNvSpPr/>
          <p:nvPr/>
        </p:nvSpPr>
        <p:spPr>
          <a:xfrm>
            <a:off x="2133600" y="2819400"/>
            <a:ext cx="1524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2209800"/>
            <a:ext cx="2362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সংযোগ/অন্যান্য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মাধ্যম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1524000"/>
            <a:ext cx="2057400" cy="289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/>
          <p:cNvSpPr/>
          <p:nvPr/>
        </p:nvSpPr>
        <p:spPr>
          <a:xfrm>
            <a:off x="5334000" y="2819400"/>
            <a:ext cx="16002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44196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সাইবার ক্রিমিনাল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441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সাধারন ব্যবহারকারী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ction Button: Home 8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685800"/>
            <a:ext cx="3733800" cy="4876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91000" y="685800"/>
            <a:ext cx="28194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218203">
            <a:off x="4327343" y="2209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লুকিয়ে তথ্য চুরি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Action Button: Home 5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4414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66800"/>
            <a:ext cx="2514600" cy="3886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1066800"/>
            <a:ext cx="2667000" cy="3886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6248400" y="1066800"/>
            <a:ext cx="2819400" cy="3886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Down Arrow 5"/>
          <p:cNvSpPr/>
          <p:nvPr/>
        </p:nvSpPr>
        <p:spPr>
          <a:xfrm flipH="1">
            <a:off x="1524000" y="228600"/>
            <a:ext cx="3200400" cy="838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V="1">
            <a:off x="1676400" y="4953000"/>
            <a:ext cx="5791200" cy="1600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tion Button: Home 7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85800"/>
            <a:ext cx="3505200" cy="5486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53000" y="685800"/>
            <a:ext cx="3505200" cy="5486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81000" y="609600"/>
            <a:ext cx="3581400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flipH="1">
            <a:off x="4648200" y="609600"/>
            <a:ext cx="3581400" cy="5181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3886200" cy="5029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685800"/>
            <a:ext cx="3657600" cy="502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1"/>
            <a:ext cx="7162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6" y="4221540"/>
            <a:ext cx="913310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মোঃলোকমান খান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রুস্তম পুর ন’মৌজা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সুন্নিয়া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মাদরাসা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০১৭৩১৬৭৫৪৭৯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zummanafi@yahoo.com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9400" y="1600200"/>
            <a:ext cx="2895600" cy="2438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281940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62745" y="1219200"/>
            <a:ext cx="2819400" cy="4724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1219200"/>
            <a:ext cx="2819400" cy="4724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609600"/>
            <a:ext cx="6096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সাইবার ক্রাইম দ্বারা মানুষ কি কি ধরনের ক্রাইম এর শিকার হয়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3840" y="1821870"/>
            <a:ext cx="57150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IN" sz="1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1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67200" y="8382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196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1"/>
            <a:ext cx="6400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472440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একাদশ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কম্পিঊটার শিক্ষা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 নবম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শিরোনামঃ কম্পিঊটার রক্ষণাবেক্ষণ (২য় অংশ)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শিক্ষার্থীর সংখাঃ ১৫০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৬০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04800"/>
            <a:ext cx="5410200" cy="616762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3810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48200" y="914400"/>
            <a:ext cx="38100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47116"/>
            <a:ext cx="4800600" cy="547268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3962400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চিত্র-ক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চিত্র-খ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95800" y="76200"/>
            <a:ext cx="4495800" cy="3048000"/>
            <a:chOff x="4495800" y="76200"/>
            <a:chExt cx="4495800" cy="3048000"/>
          </a:xfrm>
        </p:grpSpPr>
        <p:sp>
          <p:nvSpPr>
            <p:cNvPr id="7" name="Rectangle 6"/>
            <p:cNvSpPr/>
            <p:nvPr/>
          </p:nvSpPr>
          <p:spPr>
            <a:xfrm>
              <a:off x="4495800" y="76200"/>
              <a:ext cx="4495800" cy="304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173180"/>
              <a:ext cx="1371600" cy="1219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68295" y="173175"/>
              <a:ext cx="1371600" cy="121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43800" y="173175"/>
              <a:ext cx="1371600" cy="12192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43800" y="1600200"/>
              <a:ext cx="1371600" cy="12192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61365" y="1634840"/>
              <a:ext cx="1371600" cy="1219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0" y="1641765"/>
              <a:ext cx="1371600" cy="121920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8200" y="3886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সাইবার ক্রাইম কি</a:t>
            </a:r>
          </a:p>
          <a:p>
            <a:pPr marL="742950" indent="-742950">
              <a:buAutoNum type="arabicParenR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বাংলাদেশের প্রেক্ষাপটে সাইবার ক্রাইম এর দুটি উদাহরন দাও।</a:t>
            </a:r>
          </a:p>
          <a:p>
            <a:pPr marL="742950" indent="-742950">
              <a:buAutoNum type="arabicParenR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 নং (ক) এর আলোকে কি কি ধরনের সাইবার ক্রাইম সংঘঠিত হয় আলোচনা কর।</a:t>
            </a:r>
          </a:p>
          <a:p>
            <a:pPr marL="742950" indent="-742950">
              <a:buAutoNum type="arabicParenR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 নং (খ) এর আলোকে কি কি ব্যবস্তা গ্রহন করলে সাইবার ক্রাইম নিয়ন্ত্রণ করা সম্ভব মতামত দাও।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ction Button: Home 18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1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সাইবার ক্রাইম কি?কম্পিউটারের মাধ্যমে কি কি অপরাধ হতে পারে?বিভিন্ন ধরনের সাইবার অপরাধ সম্পর্কে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0" y="4648200"/>
            <a:ext cx="6400800" cy="1143000"/>
            <a:chOff x="1524000" y="1295400"/>
            <a:chExt cx="6400800" cy="1143000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1295400"/>
              <a:ext cx="6400800" cy="1143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0800" y="1447800"/>
              <a:ext cx="38298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54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  <a:latin typeface="NikoshBAN" pitchFamily="2" charset="0"/>
                  <a:cs typeface="NikoshBAN" pitchFamily="2" charset="0"/>
                </a:rPr>
                <a:t>সবাইকে ধন্যবাদ </a:t>
              </a:r>
              <a:endParaRPr lang="en-US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09800" y="609600"/>
            <a:ext cx="4648200" cy="3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/>
          <p:nvPr/>
        </p:nvGrpSpPr>
        <p:grpSpPr>
          <a:xfrm>
            <a:off x="3131115" y="393202"/>
            <a:ext cx="2126685" cy="902198"/>
            <a:chOff x="2750115" y="102252"/>
            <a:chExt cx="3276600" cy="1219200"/>
          </a:xfrm>
        </p:grpSpPr>
        <p:sp>
          <p:nvSpPr>
            <p:cNvPr id="16" name="Cube 15"/>
            <p:cNvSpPr/>
            <p:nvPr/>
          </p:nvSpPr>
          <p:spPr>
            <a:xfrm>
              <a:off x="2750115" y="102252"/>
              <a:ext cx="3276600" cy="1219200"/>
            </a:xfrm>
            <a:prstGeom prst="cub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895599" y="457201"/>
              <a:ext cx="2743199" cy="79024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bn-IN" sz="3200" b="1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ফ্লাশব্যাক</a:t>
              </a:r>
              <a:r>
                <a:rPr lang="bn-IN" sz="2000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Flowchart: Process 72"/>
          <p:cNvSpPr/>
          <p:nvPr/>
        </p:nvSpPr>
        <p:spPr>
          <a:xfrm>
            <a:off x="7952510" y="1676400"/>
            <a:ext cx="99753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2" action="ppaction://hlinksldjump"/>
              </a:rPr>
              <a:t>পাঠ ঘোষনা</a:t>
            </a:r>
            <a:endParaRPr lang="en-US" sz="2000" b="1" dirty="0"/>
          </a:p>
        </p:txBody>
      </p:sp>
      <p:sp>
        <p:nvSpPr>
          <p:cNvPr id="74" name="Flowchart: Process 73"/>
          <p:cNvSpPr/>
          <p:nvPr/>
        </p:nvSpPr>
        <p:spPr>
          <a:xfrm>
            <a:off x="4419600" y="1676400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পূর্ব জ্ঞান যাচাই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3" action="ppaction://hlinksldjump"/>
              </a:rPr>
              <a:t>1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7" name="Flowchart: Process 76"/>
          <p:cNvSpPr/>
          <p:nvPr/>
        </p:nvSpPr>
        <p:spPr>
          <a:xfrm>
            <a:off x="3276600" y="1676400"/>
            <a:ext cx="1041388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  <a:hlinkClick r:id="rId4" action="ppaction://hlinksldjump"/>
              </a:rPr>
              <a:t>শিখনফল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Flowchart: Process 77"/>
          <p:cNvSpPr/>
          <p:nvPr/>
        </p:nvSpPr>
        <p:spPr>
          <a:xfrm>
            <a:off x="2071255" y="1693555"/>
            <a:ext cx="1122224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hlinkClick r:id="rId5" action="ppaction://hlinksldjump"/>
              </a:rPr>
              <a:t>পাঠ পরিচিতি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9" name="Flowchart: Process 78"/>
          <p:cNvSpPr/>
          <p:nvPr/>
        </p:nvSpPr>
        <p:spPr>
          <a:xfrm>
            <a:off x="1066800" y="1690468"/>
            <a:ext cx="91440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A0F8A2"/>
                </a:solidFill>
                <a:latin typeface="NikoshBAN" pitchFamily="2" charset="0"/>
                <a:cs typeface="NikoshBAN" pitchFamily="2" charset="0"/>
                <a:hlinkClick r:id="rId6" action="ppaction://hlinksldjump"/>
              </a:rPr>
              <a:t>পরিচিতি</a:t>
            </a:r>
            <a:endParaRPr lang="en-US" sz="2000" b="1" dirty="0"/>
          </a:p>
        </p:txBody>
      </p:sp>
      <p:sp>
        <p:nvSpPr>
          <p:cNvPr id="80" name="Flowchart: Process 79"/>
          <p:cNvSpPr/>
          <p:nvPr/>
        </p:nvSpPr>
        <p:spPr>
          <a:xfrm>
            <a:off x="76200" y="1690255"/>
            <a:ext cx="92026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  <a:hlinkClick r:id="rId7" action="ppaction://hlinksldjump"/>
              </a:rPr>
              <a:t>স্বাগতম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5611090" y="1676400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পূর্ব জ্ঞান যাচাই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8" action="ppaction://hlinksldjump"/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6781800" y="1676400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পূর্ব জ্ঞান যাচাই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9" action="ppaction://hlinksldjump"/>
              </a:rPr>
              <a:t>2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7980215" y="2708595"/>
            <a:ext cx="99753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0" action="ppaction://hlinksldjump"/>
              </a:rPr>
              <a:t>-6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4447305" y="2708595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1" action="ppaction://hlinksldjump"/>
              </a:rPr>
              <a:t>-3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304305" y="2708595"/>
            <a:ext cx="1041388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2" action="ppaction://hlinksldjump"/>
              </a:rPr>
              <a:t>-2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2098960" y="2725750"/>
            <a:ext cx="1122224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3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3" action="ppaction://hlinksldjump"/>
              </a:rPr>
              <a:t>-1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094505" y="2722663"/>
            <a:ext cx="91440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14" action="ppaction://hlinksldjump"/>
              </a:rPr>
              <a:t>সাইবার ক্রাইম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14" action="ppaction://hlinksldjump"/>
              </a:rPr>
              <a:t>-2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103905" y="2722450"/>
            <a:ext cx="92026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15" action="ppaction://hlinksldjump"/>
              </a:rPr>
              <a:t>সাইবার ক্রাইম</a:t>
            </a:r>
            <a:r>
              <a:rPr lang="en-US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15" action="ppaction://hlinksldjump"/>
              </a:rPr>
              <a:t>-1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5638795" y="2708595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6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6" action="ppaction://hlinksldjump"/>
              </a:rPr>
              <a:t>-4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6" action="ppaction://hlinksldjump"/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6809505" y="2708595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7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17" action="ppaction://hlinksldjump"/>
              </a:rPr>
              <a:t>-5</a:t>
            </a:r>
            <a:endParaRPr lang="en-US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7994070" y="3746586"/>
            <a:ext cx="99753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18" action="ppaction://hlinksldjump"/>
              </a:rPr>
              <a:t>সমাধান-৩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4461160" y="3746586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19" action="ppaction://hlinksldjump"/>
              </a:rPr>
              <a:t>বাড়ির কাজ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3318160" y="3746586"/>
            <a:ext cx="1041388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0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0" action="ppaction://hlinksldjump"/>
              </a:rPr>
              <a:t>-10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2112815" y="3763741"/>
            <a:ext cx="1122224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1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1" action="ppaction://hlinksldjump"/>
              </a:rPr>
              <a:t>-9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1108360" y="3760654"/>
            <a:ext cx="91440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2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2" action="ppaction://hlinksldjump"/>
              </a:rPr>
              <a:t>-8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17760" y="3760441"/>
            <a:ext cx="92026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3" action="ppaction://hlinksldjump"/>
              </a:rPr>
              <a:t>কি ভাবে ঘটে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3" action="ppaction://hlinksldjump"/>
              </a:rPr>
              <a:t>-7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5652650" y="3746586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4" action="ppaction://hlinksldjump"/>
              </a:rPr>
              <a:t>সমাধান-১</a:t>
            </a:r>
            <a:endParaRPr lang="en-US" sz="2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6823360" y="3746586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5" action="ppaction://hlinksldjump"/>
              </a:rPr>
              <a:t>সমাধান-২</a:t>
            </a:r>
            <a:endParaRPr lang="en-US" sz="2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994075" y="4716396"/>
            <a:ext cx="99753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6" action="ppaction://hlinksldjump"/>
              </a:rPr>
              <a:t>সমাধান-১১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4461165" y="4716396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7" action="ppaction://hlinksldjump"/>
              </a:rPr>
              <a:t>সমাধান-৮</a:t>
            </a:r>
            <a:endParaRPr lang="en-US" sz="2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3318165" y="4716396"/>
            <a:ext cx="1041388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8" action="ppaction://hlinksldjump"/>
              </a:rPr>
              <a:t>সমাধান-৭</a:t>
            </a:r>
            <a:endParaRPr lang="en-US" sz="2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lowchart: Process 40"/>
          <p:cNvSpPr/>
          <p:nvPr/>
        </p:nvSpPr>
        <p:spPr>
          <a:xfrm>
            <a:off x="1143000" y="4730464"/>
            <a:ext cx="91440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29" action="ppaction://hlinksldjump"/>
              </a:rPr>
              <a:t>সমাধান-৫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117765" y="4730251"/>
            <a:ext cx="92026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30" action="ppaction://hlinksldjump"/>
              </a:rPr>
              <a:t>সমাধান- ৪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5652655" y="4716396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31" action="ppaction://hlinksldjump"/>
              </a:rPr>
              <a:t>সমাধান-৯</a:t>
            </a:r>
            <a:r>
              <a:rPr lang="bn-IN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6823365" y="4716396"/>
            <a:ext cx="107841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32" action="ppaction://hlinksldjump"/>
              </a:rPr>
              <a:t>সমাধান-১০</a:t>
            </a:r>
            <a:endParaRPr lang="en-US" sz="2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Flowchart: Process 46"/>
          <p:cNvSpPr/>
          <p:nvPr/>
        </p:nvSpPr>
        <p:spPr>
          <a:xfrm>
            <a:off x="3312106" y="5691192"/>
            <a:ext cx="1041388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  <a:hlinkClick r:id="rId33" action="ppaction://hlinksldjump"/>
              </a:rPr>
              <a:t>ধন্যবাদ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Process 47"/>
          <p:cNvSpPr/>
          <p:nvPr/>
        </p:nvSpPr>
        <p:spPr>
          <a:xfrm>
            <a:off x="2106761" y="5708347"/>
            <a:ext cx="1122224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  <a:hlinkClick r:id="rId34" action="ppaction://hlinksldjump"/>
              </a:rPr>
              <a:t>বাড়ীর </a:t>
            </a:r>
            <a:r>
              <a:rPr lang="bn-IN" sz="2000" b="1" dirty="0" smtClean="0">
                <a:hlinkClick r:id="rId34" action="ppaction://hlinksldjump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  <a:hlinkClick r:id="rId34" action="ppaction://hlinksldjump"/>
              </a:rPr>
              <a:t>কাজ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1102306" y="5705260"/>
            <a:ext cx="91440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5" action="ppaction://hlinksldjump"/>
              </a:rPr>
              <a:t>মূল্যায়ন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0" name="Flowchart: Process 49"/>
          <p:cNvSpPr/>
          <p:nvPr/>
        </p:nvSpPr>
        <p:spPr>
          <a:xfrm>
            <a:off x="111706" y="5705047"/>
            <a:ext cx="92026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36" action="ppaction://hlinksldjump"/>
              </a:rPr>
              <a:t>সমাধান-১২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2209800" y="4730464"/>
            <a:ext cx="914400" cy="676649"/>
          </a:xfrm>
          <a:prstGeom prst="flowChartProcess">
            <a:avLst/>
          </a:prstGeom>
          <a:effectLst>
            <a:outerShdw blurRad="95000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  <a:hlinkClick r:id="rId37" action="ppaction://hlinksldjump"/>
              </a:rPr>
              <a:t>সমাধান-৬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1"/>
            <a:ext cx="7848600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002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362201"/>
            <a:ext cx="5638800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সাইবার ক্রাইম কি বলতে পারবে।</a:t>
            </a:r>
          </a:p>
          <a:p>
            <a:pPr marL="742950" indent="-742950"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বিভিন্ন ধরনের সাইবার অপরাধ সম্পর্কে বলতে পারবে। ।</a:t>
            </a:r>
          </a:p>
          <a:p>
            <a:pPr marL="742950" indent="-742950">
              <a:buAutoNum type="arabicPeriod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সাইবার অপরাধ নিবারণে করণীয় পদক্ষেপ গুলো ব্যাখ্যা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ction Button: Home 4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0"/>
            <a:ext cx="74676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467600" cy="16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 ট্রেনিং ওয়েব সাইট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828800"/>
            <a:ext cx="2514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590800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এতদ্বারা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DCD 27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তম ব্যাচ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সিলেট এর সকল প্রশিক্ষনার্থীদের জানানো যাইতেছে যে তাদের ভাইভা পরিক্ষা আগামী ২৮/০৩/২০১৩ ইং তারিখে সকাল ৯ ঘটিকায় অনুষ্টিত হইবে।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ction Button: Home 8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91200" y="762000"/>
            <a:ext cx="3124200" cy="5334000"/>
            <a:chOff x="5943600" y="685800"/>
            <a:chExt cx="3124200" cy="5334000"/>
          </a:xfrm>
        </p:grpSpPr>
        <p:sp>
          <p:nvSpPr>
            <p:cNvPr id="3" name="Rectangle 2"/>
            <p:cNvSpPr/>
            <p:nvPr/>
          </p:nvSpPr>
          <p:spPr>
            <a:xfrm>
              <a:off x="5943600" y="685800"/>
              <a:ext cx="3124200" cy="5334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943600" y="685800"/>
              <a:ext cx="3124200" cy="12446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সরকারি ট্রেনিং ওয়েব সাইট </a:t>
              </a:r>
              <a:endParaRPr lang="en-US" sz="1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16619" y="2514600"/>
              <a:ext cx="1052027" cy="2963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বিজ্ঞপ্তি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47452" y="3276601"/>
              <a:ext cx="24228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এতদ্বারা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 DCD 27</a:t>
              </a:r>
              <a:r>
                <a:rPr lang="bn-I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itchFamily="2" charset="0"/>
                  <a:cs typeface="NikoshBAN" pitchFamily="2" charset="0"/>
                </a:rPr>
                <a:t>তম ব্যাচ এর সকল প্রশিক্ষনার্থীদের জানানো যাইতেছে যে তাদের ভাইভা পরিক্ষা আগামী ২৮/০৩/২০১৩ ইং তারিখে সকাল ৯ ঘটিকায় অনুষ্টিত হইবে।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flipH="1">
            <a:off x="0" y="838200"/>
            <a:ext cx="2743200" cy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28800" y="1524000"/>
            <a:ext cx="2819400" cy="1600200"/>
          </a:xfrm>
          <a:prstGeom prst="rightArrow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876800"/>
            <a:ext cx="2743200" cy="762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4670" y="0"/>
            <a:ext cx="64008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64670" y="0"/>
            <a:ext cx="6400800" cy="1600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সরকারি ট্রেনিং ওয়েব সাইট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1676400"/>
            <a:ext cx="2514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590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পরিক্ষা হবে না পরিক্ষা দিব না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2766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শেখার কোন শেষ নাই শেখার চেষ্টা বৃথা তাই .........</a:t>
            </a:r>
          </a:p>
        </p:txBody>
      </p:sp>
      <p:sp>
        <p:nvSpPr>
          <p:cNvPr id="7" name="Rectangle 6"/>
          <p:cNvSpPr/>
          <p:nvPr/>
        </p:nvSpPr>
        <p:spPr>
          <a:xfrm rot="20139784">
            <a:off x="2361108" y="4487909"/>
            <a:ext cx="3700140" cy="190200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5105400"/>
            <a:ext cx="2743200" cy="1752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876"/>
            <a:ext cx="76962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আমাদের  আজকের  পাঠ </a:t>
            </a:r>
          </a:p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সাইবার ক্রাইম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438400"/>
            <a:ext cx="6248400" cy="4114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27220" y="1281545"/>
              <a:ext cx="5126180" cy="132343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baseline="-25000" dirty="0" smtClean="0">
                  <a:latin typeface="NikoshBAN" pitchFamily="2" charset="0"/>
                  <a:cs typeface="NikoshBAN" pitchFamily="2" charset="0"/>
                </a:rPr>
                <a:t>“ক” কলেজের ছাত্রদের উপর “খ” কলেজের ছাত্রদের হামলা। “ক” কলেজের সকল ছাত্ররা “খ” কলেজের সামনে তাড়াতাড়ি চলে আসুন</a:t>
              </a:r>
              <a:endParaRPr lang="en-US" sz="4000" baseline="-2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4400" y="4038600"/>
              <a:ext cx="2743200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এই ঘটনা কখন ঘটলো? আমরা সবাই এখনই আসছি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5007114"/>
              <a:ext cx="3200400" cy="7078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হ্যাঁ প্রতিশোধ নিতে হবে।আমি সকলকে মোবাইল ফোনে খবর দিচ্ছি.........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990600"/>
              <a:ext cx="1752600" cy="5334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সামাজিক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যোগাযোগ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মাধ্যমে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মিথ্যা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খবর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দিয়ে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নাশকতা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সৃষ্টি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Action Button: Home 9">
            <a:hlinkClick r:id="" action="ppaction://hlinkshowjump?jump=lastslide" highlightClick="1"/>
          </p:cNvPr>
          <p:cNvSpPr/>
          <p:nvPr/>
        </p:nvSpPr>
        <p:spPr>
          <a:xfrm>
            <a:off x="8305800" y="5791200"/>
            <a:ext cx="6858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437</Words>
  <Application>Microsoft Office PowerPoint</Application>
  <PresentationFormat>On-screen Show (4:3)</PresentationFormat>
  <Paragraphs>103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MK-ALOM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Group C_2</dc:creator>
  <cp:lastModifiedBy>lukman khan</cp:lastModifiedBy>
  <cp:revision>178</cp:revision>
  <dcterms:created xsi:type="dcterms:W3CDTF">2013-03-21T07:02:21Z</dcterms:created>
  <dcterms:modified xsi:type="dcterms:W3CDTF">2014-01-04T15:02:12Z</dcterms:modified>
</cp:coreProperties>
</file>