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75" r:id="rId8"/>
    <p:sldId id="262" r:id="rId9"/>
    <p:sldId id="263" r:id="rId10"/>
    <p:sldId id="264" r:id="rId11"/>
    <p:sldId id="265" r:id="rId12"/>
    <p:sldId id="273" r:id="rId13"/>
    <p:sldId id="266" r:id="rId14"/>
    <p:sldId id="267" r:id="rId15"/>
    <p:sldId id="268" r:id="rId16"/>
    <p:sldId id="269" r:id="rId17"/>
    <p:sldId id="270" r:id="rId18"/>
    <p:sldId id="271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5" name="Parallelogram 4"/>
          <p:cNvSpPr/>
          <p:nvPr/>
        </p:nvSpPr>
        <p:spPr>
          <a:xfrm rot="18679828">
            <a:off x="762000" y="1894688"/>
            <a:ext cx="3657600" cy="1295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91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1676400"/>
            <a:ext cx="6934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হাবিবুর রহমান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প্রভাষক, উদ্ভিদ বিজ্ঞান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প্রেসিডেন্ট প্রফেসর 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ইয়াজউদ্দিন আহম্মেদ রেসিডেন্সিয়াল মডেল স্কুল এন্ড কলেজ, মুন্সিগঞ্জ।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43434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একাদশ শ্রেণি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বিষয়ঃ উদ্ভিদ বিজ্ঞান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প্রথম অধ্যায়ঃ ডি এন এ অনুর গঠন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17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304800"/>
            <a:ext cx="579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ডি এন এ (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DNA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)অনু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2286000" cy="419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52600"/>
            <a:ext cx="5334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8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4114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006292"/>
            <a:ext cx="7467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DNA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অনুর ভৌত গঠন বলতে পারবে।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DNA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অনুর গঠন অংকন করতে পারবে।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DNA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অনুর রাসায়নিক গঠন ব্যাখ্যা করতে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5019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16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19200"/>
            <a:ext cx="5459790" cy="464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0" y="60198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DNA Structure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7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79450"/>
            <a:ext cx="8382000" cy="4959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58674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Waston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and Crick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96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60" y="1676400"/>
            <a:ext cx="8455377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71600"/>
            <a:ext cx="3048000" cy="4191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834896"/>
            <a:ext cx="3928442" cy="34229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8674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DNA Model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589222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Nucleotide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03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295401"/>
            <a:ext cx="4495800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5562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De-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oxyribose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Sugar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3429000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0800000" flipV="1">
            <a:off x="762000" y="54864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Nucleoside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5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91" y="1049992"/>
            <a:ext cx="8458200" cy="48174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47800" y="5105400"/>
            <a:ext cx="16764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486400" y="5105400"/>
            <a:ext cx="2895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54102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Ribose Sugar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0" y="54102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Deoxyribose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Sugar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31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7848"/>
            <a:ext cx="8077200" cy="601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04800" y="533400"/>
            <a:ext cx="3058151" cy="2338864"/>
            <a:chOff x="304800" y="533400"/>
            <a:chExt cx="3058151" cy="2338864"/>
          </a:xfrm>
        </p:grpSpPr>
        <p:sp>
          <p:nvSpPr>
            <p:cNvPr id="43" name="Oval 42"/>
            <p:cNvSpPr/>
            <p:nvPr/>
          </p:nvSpPr>
          <p:spPr>
            <a:xfrm>
              <a:off x="1905000" y="1295400"/>
              <a:ext cx="381000" cy="304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OO</a:t>
              </a:r>
              <a:endParaRPr lang="en-US" sz="1600" dirty="0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838200" y="685800"/>
              <a:ext cx="1143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762000" y="1219200"/>
              <a:ext cx="0" cy="1640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762000" y="838200"/>
              <a:ext cx="0" cy="1201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endCxn id="96" idx="1"/>
            </p:cNvCxnSpPr>
            <p:nvPr/>
          </p:nvCxnSpPr>
          <p:spPr>
            <a:xfrm>
              <a:off x="876300" y="1099066"/>
              <a:ext cx="1143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304800" y="533400"/>
              <a:ext cx="3058151" cy="2338864"/>
              <a:chOff x="304800" y="533400"/>
              <a:chExt cx="3058151" cy="2338864"/>
            </a:xfrm>
          </p:grpSpPr>
          <p:cxnSp>
            <p:nvCxnSpPr>
              <p:cNvPr id="4" name="Straight Connector 3"/>
              <p:cNvCxnSpPr/>
              <p:nvPr/>
            </p:nvCxnSpPr>
            <p:spPr>
              <a:xfrm flipH="1" flipV="1">
                <a:off x="2819399" y="1249326"/>
                <a:ext cx="1" cy="914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447800" y="1219200"/>
                <a:ext cx="0" cy="914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TextBox 93"/>
              <p:cNvSpPr txBox="1"/>
              <p:nvPr/>
            </p:nvSpPr>
            <p:spPr>
              <a:xfrm>
                <a:off x="609600" y="9144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</a:t>
                </a:r>
              </a:p>
            </p:txBody>
          </p:sp>
          <p:sp>
            <p:nvSpPr>
              <p:cNvPr id="2" name="Regular Pentagon 1"/>
              <p:cNvSpPr/>
              <p:nvPr/>
            </p:nvSpPr>
            <p:spPr>
              <a:xfrm>
                <a:off x="1447800" y="1371600"/>
                <a:ext cx="1371600" cy="838200"/>
              </a:xfrm>
              <a:prstGeom prst="pentagon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2514600" y="1981200"/>
                <a:ext cx="0" cy="4572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1726019" y="1981200"/>
                <a:ext cx="0" cy="48732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2667000" y="2133600"/>
                <a:ext cx="1643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362200" y="2502932"/>
                <a:ext cx="152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295400" y="2071726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H</a:t>
                </a:r>
                <a:endParaRPr lang="en-US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 flipH="1">
                <a:off x="1600200" y="2438400"/>
                <a:ext cx="80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905000" y="1143000"/>
                <a:ext cx="228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O</a:t>
                </a:r>
                <a:endParaRPr lang="en-US" sz="2800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1524000" y="17642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H</a:t>
                </a:r>
                <a:endParaRPr lang="en-US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362200" y="1752600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H</a:t>
                </a:r>
                <a:endParaRPr lang="en-US" dirty="0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219200" y="914400"/>
                <a:ext cx="613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-CH</a:t>
                </a:r>
                <a:r>
                  <a:rPr lang="en-US" baseline="-25000" dirty="0" smtClean="0"/>
                  <a:t>3</a:t>
                </a:r>
                <a:endParaRPr lang="en-US" baseline="-25000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990600" y="914400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</a:t>
                </a:r>
                <a:endParaRPr lang="en-US" dirty="0"/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304800" y="914400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</a:t>
                </a:r>
                <a:r>
                  <a:rPr lang="en-US" dirty="0"/>
                  <a:t> =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09600" y="533400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</a:t>
                </a:r>
                <a:endParaRPr lang="en-US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609600" y="1371600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</a:t>
                </a:r>
                <a:r>
                  <a:rPr lang="en-US" baseline="30000" dirty="0" smtClean="0"/>
                  <a:t>-</a:t>
                </a:r>
                <a:endParaRPr lang="en-US" baseline="30000" dirty="0"/>
              </a:p>
            </p:txBody>
          </p:sp>
          <p:sp>
            <p:nvSpPr>
              <p:cNvPr id="128" name="Regular Pentagon 127"/>
              <p:cNvSpPr/>
              <p:nvPr/>
            </p:nvSpPr>
            <p:spPr>
              <a:xfrm rot="20325367">
                <a:off x="2694021" y="895124"/>
                <a:ext cx="381001" cy="342900"/>
              </a:xfrm>
              <a:prstGeom prst="pentagon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Hexagon 128"/>
              <p:cNvSpPr/>
              <p:nvPr/>
            </p:nvSpPr>
            <p:spPr>
              <a:xfrm rot="853698">
                <a:off x="3006269" y="852247"/>
                <a:ext cx="356682" cy="324989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AA</a:t>
                </a:r>
                <a:endParaRPr lang="en-US" dirty="0"/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2743200" y="533400"/>
                <a:ext cx="4414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066800" y="2502932"/>
            <a:ext cx="3371374" cy="2221468"/>
            <a:chOff x="1066800" y="2502932"/>
            <a:chExt cx="3371374" cy="2221468"/>
          </a:xfrm>
        </p:grpSpPr>
        <p:cxnSp>
          <p:nvCxnSpPr>
            <p:cNvPr id="114" name="Straight Connector 113"/>
            <p:cNvCxnSpPr/>
            <p:nvPr/>
          </p:nvCxnSpPr>
          <p:spPr>
            <a:xfrm>
              <a:off x="1749942" y="2863334"/>
              <a:ext cx="0" cy="240268"/>
            </a:xfrm>
            <a:prstGeom prst="line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776523" y="3477376"/>
              <a:ext cx="13291" cy="1640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1066800" y="2502932"/>
              <a:ext cx="3371374" cy="2221468"/>
              <a:chOff x="1066800" y="2502932"/>
              <a:chExt cx="3371374" cy="2221468"/>
            </a:xfrm>
          </p:grpSpPr>
          <p:sp>
            <p:nvSpPr>
              <p:cNvPr id="45" name="Regular Pentagon 44"/>
              <p:cNvSpPr/>
              <p:nvPr/>
            </p:nvSpPr>
            <p:spPr>
              <a:xfrm>
                <a:off x="2895600" y="3352800"/>
                <a:ext cx="1371600" cy="838200"/>
              </a:xfrm>
              <a:prstGeom prst="pentag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flipH="1" flipV="1">
                <a:off x="4267199" y="3200400"/>
                <a:ext cx="1" cy="9144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2895600" y="3276600"/>
                <a:ext cx="0" cy="9144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3962400" y="39624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3124200" y="3932274"/>
                <a:ext cx="0" cy="48732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Oval 49"/>
              <p:cNvSpPr/>
              <p:nvPr/>
            </p:nvSpPr>
            <p:spPr>
              <a:xfrm>
                <a:off x="3352800" y="3276600"/>
                <a:ext cx="381000" cy="3048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 smtClean="0"/>
                  <a:t>O</a:t>
                </a:r>
                <a:r>
                  <a:rPr lang="en-US" sz="1600" dirty="0"/>
                  <a:t>O</a:t>
                </a:r>
              </a:p>
              <a:p>
                <a:endParaRPr lang="en-US" sz="1600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352800" y="3124200"/>
                <a:ext cx="228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O</a:t>
                </a:r>
                <a:endParaRPr lang="en-US" sz="28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114800" y="4038600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810000" y="43550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743200" y="41264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971800" y="36692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810000" y="36692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 flipH="1">
                <a:off x="3044100" y="4355068"/>
                <a:ext cx="801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O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2663100" y="3059668"/>
                <a:ext cx="613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-CH</a:t>
                </a:r>
                <a:r>
                  <a:rPr lang="en-US" baseline="-250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3</a:t>
                </a:r>
                <a:endParaRPr lang="en-US" baseline="-250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30" name="Hexagon 129"/>
              <p:cNvSpPr/>
              <p:nvPr/>
            </p:nvSpPr>
            <p:spPr>
              <a:xfrm rot="1818288">
                <a:off x="4081492" y="2836561"/>
                <a:ext cx="356682" cy="324989"/>
              </a:xfrm>
              <a:prstGeom prst="hexagon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962400" y="2502932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C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600200" y="3593068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O</a:t>
                </a:r>
                <a:r>
                  <a:rPr lang="en-US" baseline="30000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-</a:t>
                </a:r>
                <a:endParaRPr lang="en-US" baseline="30000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600200" y="30480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P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2233723" y="3115270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O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066800" y="3048000"/>
                <a:ext cx="533400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O=</a:t>
                </a:r>
                <a:endParaRPr 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10" name="Straight Connector 109"/>
              <p:cNvCxnSpPr/>
              <p:nvPr/>
            </p:nvCxnSpPr>
            <p:spPr>
              <a:xfrm>
                <a:off x="2043223" y="3256002"/>
                <a:ext cx="114300" cy="0"/>
              </a:xfrm>
              <a:prstGeom prst="line">
                <a:avLst/>
              </a:prstGeom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1763232" y="3352800"/>
                <a:ext cx="13291" cy="1640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749942" y="2819400"/>
                <a:ext cx="0" cy="240268"/>
              </a:xfrm>
              <a:prstGeom prst="line">
                <a:avLst/>
              </a:prstGeom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35"/>
          <p:cNvGrpSpPr/>
          <p:nvPr/>
        </p:nvGrpSpPr>
        <p:grpSpPr>
          <a:xfrm>
            <a:off x="2667000" y="4419600"/>
            <a:ext cx="3439151" cy="2362200"/>
            <a:chOff x="2667000" y="4419600"/>
            <a:chExt cx="3439151" cy="2362200"/>
          </a:xfrm>
        </p:grpSpPr>
        <p:sp>
          <p:nvSpPr>
            <p:cNvPr id="53" name="Regular Pentagon 52"/>
            <p:cNvSpPr/>
            <p:nvPr/>
          </p:nvSpPr>
          <p:spPr>
            <a:xfrm>
              <a:off x="4191000" y="5227674"/>
              <a:ext cx="1371600" cy="838200"/>
            </a:xfrm>
            <a:prstGeom prst="pentagon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667000" y="4419600"/>
              <a:ext cx="3439151" cy="2362200"/>
              <a:chOff x="2667000" y="4419600"/>
              <a:chExt cx="3439151" cy="2362200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 flipH="1" flipV="1">
                <a:off x="5562599" y="5105400"/>
                <a:ext cx="1" cy="9144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4191000" y="5075274"/>
                <a:ext cx="0" cy="9144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5257800" y="5837274"/>
                <a:ext cx="0" cy="4572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/>
              <p:cNvSpPr/>
              <p:nvPr/>
            </p:nvSpPr>
            <p:spPr>
              <a:xfrm>
                <a:off x="4648200" y="5151474"/>
                <a:ext cx="381000" cy="3048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>
                <a:off x="3200400" y="4648200"/>
                <a:ext cx="0" cy="24026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3200400" y="5093732"/>
                <a:ext cx="0" cy="24026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4648200" y="5181599"/>
                <a:ext cx="457200" cy="21708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5410200" y="60314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1" name="Straight Connector 110"/>
              <p:cNvCxnSpPr/>
              <p:nvPr/>
            </p:nvCxnSpPr>
            <p:spPr>
              <a:xfrm>
                <a:off x="3390900" y="5029200"/>
                <a:ext cx="1143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H="1" flipV="1">
                <a:off x="5562599" y="5170081"/>
                <a:ext cx="1" cy="9144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4469219" y="5837274"/>
                <a:ext cx="0" cy="4873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/>
              <p:cNvSpPr txBox="1"/>
              <p:nvPr/>
            </p:nvSpPr>
            <p:spPr>
              <a:xfrm>
                <a:off x="5105400" y="5486400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105400" y="64124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038600" y="6031468"/>
                <a:ext cx="190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267200" y="5486400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 flipH="1">
                <a:off x="4267200" y="6412468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OH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3958500" y="4812268"/>
                <a:ext cx="613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-CH</a:t>
                </a:r>
                <a:r>
                  <a:rPr lang="en-US" baseline="-25000" dirty="0" smtClean="0">
                    <a:solidFill>
                      <a:srgbClr val="FF0000"/>
                    </a:solidFill>
                  </a:rPr>
                  <a:t>3</a:t>
                </a:r>
                <a:endParaRPr lang="en-US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3581400" y="4812268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O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2667000" y="4812268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O=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3048000" y="5345668"/>
                <a:ext cx="533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O</a:t>
                </a:r>
                <a:r>
                  <a:rPr lang="en-US" baseline="30000" dirty="0" smtClean="0">
                    <a:solidFill>
                      <a:srgbClr val="FF0000"/>
                    </a:solidFill>
                  </a:rPr>
                  <a:t>-</a:t>
                </a:r>
                <a:endParaRPr lang="en-US" baseline="30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3048000" y="4812268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P</a:t>
                </a:r>
              </a:p>
            </p:txBody>
          </p:sp>
          <p:sp>
            <p:nvSpPr>
              <p:cNvPr id="131" name="Hexagon 130"/>
              <p:cNvSpPr/>
              <p:nvPr/>
            </p:nvSpPr>
            <p:spPr>
              <a:xfrm rot="853698">
                <a:off x="5749469" y="4741561"/>
                <a:ext cx="356682" cy="324989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gular Pentagon 132"/>
              <p:cNvSpPr/>
              <p:nvPr/>
            </p:nvSpPr>
            <p:spPr>
              <a:xfrm rot="20325367">
                <a:off x="5437221" y="4781324"/>
                <a:ext cx="381001" cy="342900"/>
              </a:xfrm>
              <a:prstGeom prst="pentagon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5410200" y="44196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G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4191000" y="5139955"/>
                <a:ext cx="0" cy="9144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5257800" y="5901955"/>
                <a:ext cx="0" cy="4572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flipH="1">
                <a:off x="3184610" y="5158413"/>
                <a:ext cx="15790" cy="175587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TextBox 143"/>
              <p:cNvSpPr txBox="1"/>
              <p:nvPr/>
            </p:nvSpPr>
            <p:spPr>
              <a:xfrm>
                <a:off x="4648200" y="5039380"/>
                <a:ext cx="228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FF0000"/>
                    </a:solidFill>
                  </a:rPr>
                  <a:t>O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4343400" y="12954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Nucleotide Chain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59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838200"/>
            <a:ext cx="3581399" cy="449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762000"/>
            <a:ext cx="41148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5638800"/>
            <a:ext cx="289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Nucleotide chain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5715000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Di-Nucleotide chain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36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3733799" cy="4833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14399"/>
            <a:ext cx="3733800" cy="4376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5638800"/>
            <a:ext cx="297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Hydrogen bond of two bases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56388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Phosphodiester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linkage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59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077199" cy="5314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2400" y="57912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ATP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85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5240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ভিডিও প্রদর্শনে উল্লেখিত অনুর রাসায়নিক গঠনের উপাদান গুলির নাম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4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ণ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524000"/>
            <a:ext cx="701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নিউক্লিওসাইড কী?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নিউক্লিওটাইড কী?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ডি-অক্সি রাইবোজ সুগার বলতে কী বোঝ?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 রাইবোজ ও ডি-অক্সি রাইবোজ সুগারের মধ্যে পার্থক্য কী?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2436674"/>
            <a:ext cx="655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একটি ডি এন এ অনুর মডেল অংকন করবে।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667000" y="457200"/>
            <a:ext cx="2895600" cy="1600201"/>
            <a:chOff x="2667000" y="457200"/>
            <a:chExt cx="2895600" cy="1600201"/>
          </a:xfrm>
        </p:grpSpPr>
        <p:sp>
          <p:nvSpPr>
            <p:cNvPr id="4" name="Flowchart: Process 3"/>
            <p:cNvSpPr/>
            <p:nvPr/>
          </p:nvSpPr>
          <p:spPr>
            <a:xfrm>
              <a:off x="2667000" y="1074003"/>
              <a:ext cx="2895600" cy="983398"/>
            </a:xfrm>
            <a:prstGeom prst="flowChartProcess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2743200" y="457200"/>
              <a:ext cx="2819400" cy="61680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95600" y="1150203"/>
              <a:ext cx="2514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76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62418" y="1143000"/>
            <a:ext cx="7010400" cy="38862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0800" y="3093660"/>
            <a:ext cx="487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42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210</Words>
  <Application>Microsoft Office PowerPoint</Application>
  <PresentationFormat>On-screen Show (4:3)</PresentationFormat>
  <Paragraphs>81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77</cp:revision>
  <dcterms:created xsi:type="dcterms:W3CDTF">2006-08-16T00:00:00Z</dcterms:created>
  <dcterms:modified xsi:type="dcterms:W3CDTF">2014-01-31T16:26:11Z</dcterms:modified>
</cp:coreProperties>
</file>