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3" autoAdjust="0"/>
    <p:restoredTop sz="83209" autoAdjust="0"/>
  </p:normalViewPr>
  <p:slideViewPr>
    <p:cSldViewPr>
      <p:cViewPr varScale="1">
        <p:scale>
          <a:sx n="61" d="100"/>
          <a:sy n="61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F86CC-0A7F-44E6-AA99-0C47A9FB427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0E50F-AB58-4348-B370-9B69C44A20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6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E50F-AB58-4348-B370-9B69C44A20C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40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E50F-AB58-4348-B370-9B69C44A20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E50F-AB58-4348-B370-9B69C44A20C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E50F-AB58-4348-B370-9B69C44A20C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33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0E50F-AB58-4348-B370-9B69C44A20C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86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142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83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3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00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9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6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41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98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65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06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4F2FB-1612-43BC-AAD2-6598513E2414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361C0-7E0A-4176-AF56-458439BDB5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1.gi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4.gif"/><Relationship Id="rId4" Type="http://schemas.openxmlformats.org/officeDocument/2006/relationships/image" Target="../media/image6.jpe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2280" y="-152400"/>
            <a:ext cx="7772400" cy="1828800"/>
          </a:xfrm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sz="8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352" y="1219200"/>
            <a:ext cx="547268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4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957" y="420631"/>
            <a:ext cx="3913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996511"/>
            <a:ext cx="35678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মোঃ </a:t>
            </a:r>
            <a:r>
              <a:rPr lang="bn-BD" sz="2800" dirty="0" smtClean="0">
                <a:latin typeface="Mongolian Baiti" pitchFamily="66" charset="0"/>
                <a:cs typeface="Nikosh" pitchFamily="2" charset="0"/>
              </a:rPr>
              <a:t>হাফিজুর</a:t>
            </a:r>
            <a:r>
              <a:rPr lang="bn-BD" sz="2800" dirty="0" smtClean="0">
                <a:latin typeface="Nikosh" pitchFamily="2" charset="0"/>
                <a:cs typeface="Nikosh" pitchFamily="2" charset="0"/>
              </a:rPr>
              <a:t> রহমান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সহকারী শিক্ষক(গণিত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) </a:t>
            </a:r>
            <a:endParaRPr lang="bn-BD" dirty="0">
              <a:latin typeface="Nikosh" pitchFamily="2" charset="0"/>
              <a:cs typeface="Nikosh" pitchFamily="2" charset="0"/>
            </a:endParaRP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বোয়ালিয়া উচ্চ বিদ্যালয়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, 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নওগাঁ</a:t>
            </a:r>
          </a:p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মোবাঃ ০১৭৪৩৭৬২৪৬৫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5557" y="1974741"/>
            <a:ext cx="335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bn-BD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lvl="0"/>
            <a:endParaRPr lang="bn-BD" dirty="0" smtClean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  <a:p>
            <a:pPr lvl="0"/>
            <a:endParaRPr lang="bn-BD" dirty="0">
              <a:solidFill>
                <a:prstClr val="black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799" y="2205573"/>
            <a:ext cx="4876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শ্রেণীঃ নবম 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বিষয়ঃপদার্থ বিজ্ঞান</a:t>
            </a:r>
          </a:p>
          <a:p>
            <a:r>
              <a:rPr lang="bn-BD" sz="2800" dirty="0" smtClean="0">
                <a:latin typeface="Nikosh" pitchFamily="2" charset="0"/>
                <a:cs typeface="Nikosh" pitchFamily="2" charset="0"/>
              </a:rPr>
              <a:t>অধ্যায়ঃচতুর্থ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152400"/>
            <a:ext cx="0" cy="38675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:\SAM_28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2" t="4867" r="24840" b="31197"/>
          <a:stretch/>
        </p:blipFill>
        <p:spPr bwMode="auto">
          <a:xfrm>
            <a:off x="696882" y="3970435"/>
            <a:ext cx="2710149" cy="2192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85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58467"/>
            <a:ext cx="273623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057" y="0"/>
            <a:ext cx="1994914" cy="3704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228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নিচের চিএগুলো লক্ষ্য করঃ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4046" y="5626894"/>
            <a:ext cx="1974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" pitchFamily="2" charset="0"/>
                <a:cs typeface="Nikosh" pitchFamily="2" charset="0"/>
              </a:rPr>
              <a:t>আজকের পাঠঃ </a:t>
            </a:r>
          </a:p>
          <a:p>
            <a:endParaRPr lang="bn-BD" dirty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কাজ, শক্তি এবং ক্ষমতা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264" y="4019550"/>
            <a:ext cx="4762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1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20486"/>
            <a:ext cx="335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শিখনফলঃ</a:t>
            </a:r>
            <a:endParaRPr lang="bn-BD" sz="2400" dirty="0" smtClean="0">
              <a:solidFill>
                <a:schemeClr val="tx2">
                  <a:lumMod val="40000"/>
                  <a:lumOff val="6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bn-BD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১। কাজ, শক্তি,এবংক্ষমতা কি তা জানতে পারবে।</a:t>
            </a:r>
          </a:p>
          <a:p>
            <a:r>
              <a:rPr lang="bn-BD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২। কাজ, শক্তি,এবংক্ষমতা এর একক কি তা জানবে।</a:t>
            </a:r>
          </a:p>
          <a:p>
            <a:r>
              <a:rPr lang="bn-BD" sz="2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৩। কাজ, শক্তি,এবংক্ষমতা এর মাএা বিষয়ে জানবে।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67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37" y="1863636"/>
            <a:ext cx="2709863" cy="1946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747" y="1670716"/>
            <a:ext cx="2362200" cy="190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4937" y="747386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কাজঃ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চিএগুলো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লক্ষ্য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114800"/>
            <a:ext cx="5029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কাজের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সংজ্ঞাঃ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কোনো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বস্তুর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উপর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প্রযুক্ত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দিকে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বস্তুর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অতিক্রা্ন্ত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দুরত্বের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গুণফলকে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এককঃ জুল 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কাজের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মাএাঃ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ML</a:t>
            </a:r>
            <a:r>
              <a:rPr lang="en-US" baseline="30000" dirty="0" smtClean="0">
                <a:latin typeface="Nikosh" pitchFamily="2" charset="0"/>
                <a:cs typeface="Nikosh" pitchFamily="2" charset="0"/>
              </a:rPr>
              <a:t>2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T</a:t>
            </a:r>
            <a:r>
              <a:rPr lang="en-US" baseline="30000" dirty="0" smtClean="0">
                <a:latin typeface="Nikosh" pitchFamily="2" charset="0"/>
                <a:cs typeface="Nikosh" pitchFamily="2" charset="0"/>
              </a:rPr>
              <a:t>-2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ss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     কাজের কোনো দিক নেই।তাই কাজ স্কেলার রাশি</a:t>
            </a:r>
            <a:endParaRPr lang="en-US" dirty="0">
              <a:latin typeface="Nikosh" pitchFamily="2" charset="0"/>
              <a:cs typeface="Nikosh" pitchFamily="2" charset="0"/>
            </a:endParaRPr>
          </a:p>
          <a:p>
            <a:endParaRPr lang="en-US" baseline="30000" dirty="0" smtClean="0">
              <a:latin typeface="Nikosh" pitchFamily="2" charset="0"/>
              <a:cs typeface="Nikosh" pitchFamily="2" charset="0"/>
            </a:endParaRPr>
          </a:p>
          <a:p>
            <a:endParaRPr lang="en-US" baseline="300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" y="5562599"/>
            <a:ext cx="868993" cy="381001"/>
          </a:xfrm>
          <a:prstGeom prst="rightArrow">
            <a:avLst>
              <a:gd name="adj1" fmla="val 50000"/>
              <a:gd name="adj2" fmla="val 56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128246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আলোচনা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131232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আলোচনা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54903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শক্তিঃ 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নিচের চিএগুলো লক্ষ্য করঃ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4495800"/>
            <a:ext cx="4639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শক্তির সংজ্ঞাঃ কোনো বস্তুর কাজ করার সামথ্যকে শক্তি বলে।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অতএব, কৃতকাজ=ব্যয়িত শক্তি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কাজ এবং শক্তির একক ও মাএা একই।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333500" y="4462397"/>
            <a:ext cx="762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 descr="su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02707"/>
            <a:ext cx="2286000" cy="1440493"/>
          </a:xfrm>
          <a:prstGeom prst="rect">
            <a:avLst/>
          </a:prstGeom>
        </p:spPr>
      </p:pic>
      <p:pic>
        <p:nvPicPr>
          <p:cNvPr id="6" name="Picture 5" descr="image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1268260"/>
            <a:ext cx="2552700" cy="144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3192" y="2962364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সৌরশক্তি হতে আলোকশক্তি এবং তাপশক্তি উৎপন্ন হচ্ছে।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সুর্য হলো শক্তির প্রধান উৎস।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600200" y="2743200"/>
            <a:ext cx="0" cy="2191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95800" y="3200400"/>
            <a:ext cx="224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যান্ত্রিক শক্তি তড়িৎশক্তি উৎপন্ন হচ্ছে।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257800" y="2852782"/>
            <a:ext cx="0" cy="3476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216967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" pitchFamily="2" charset="0"/>
                <a:cs typeface="Nikosh" pitchFamily="2" charset="0"/>
              </a:rPr>
              <a:t>নিচের চিএগুলো লক্ষ্য করঃ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4876800"/>
            <a:ext cx="556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ক্ষমতার সংজ্ঞাঃ কোনো ব্যক্তি বা বস্তু একক সময়ে যে পরিমান কাজ সম্পূণ্য করে তাকে ক্ষমতা বলে।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ক্ষমতা একক ওয়াট।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ক্ষমতার মাএাঃ 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ML</a:t>
            </a:r>
            <a:r>
              <a:rPr lang="en-US" baseline="30000" dirty="0" smtClean="0">
                <a:latin typeface="Nikosh" pitchFamily="2" charset="0"/>
                <a:cs typeface="Nikosh" pitchFamily="2" charset="0"/>
              </a:rPr>
              <a:t> 2</a:t>
            </a:r>
            <a:r>
              <a:rPr lang="en-US" baseline="-25000" dirty="0" smtClean="0">
                <a:latin typeface="Nikosh" pitchFamily="2" charset="0"/>
                <a:cs typeface="Nikosh" pitchFamily="2" charset="0"/>
              </a:rPr>
              <a:t>T</a:t>
            </a:r>
            <a:r>
              <a:rPr lang="en-US" baseline="30000" dirty="0" smtClean="0">
                <a:latin typeface="Nikosh" pitchFamily="2" charset="0"/>
                <a:cs typeface="Nikosh" pitchFamily="2" charset="0"/>
              </a:rPr>
              <a:t>-3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ক্ষমতা স্কেলার রাশি।</a:t>
            </a:r>
            <a:endParaRPr lang="en-US" baseline="30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99014" y="197469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ক্ষমতাঃ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31237"/>
            <a:ext cx="3762375" cy="251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914400"/>
            <a:ext cx="381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" pitchFamily="2" charset="0"/>
                <a:cs typeface="Nikosh" pitchFamily="2" charset="0"/>
              </a:rPr>
              <a:t>দলীয় কাজঃ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bn-BD" dirty="0">
              <a:latin typeface="Nikosh" pitchFamily="2" charset="0"/>
              <a:cs typeface="Nikosh" pitchFamily="2" charset="0"/>
            </a:endParaRP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bn-BD" dirty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 ক) কাজের মাএা বাহির কর।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(খ)ক্ষমতার মাএা বাহির কর।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((গ) শক্তি স্কেলার রাশি কেন?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187239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accent1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একক কাজঃ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100" y="5563602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 গ) ক্ষমতা কোন রাশি? 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ঘ) ক্ষমতা কিভাবে পরিমাপ করা হয়? 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 descr="zybor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662" y="447553"/>
            <a:ext cx="1409700" cy="2286000"/>
          </a:xfrm>
          <a:prstGeom prst="rect">
            <a:avLst/>
          </a:prstGeom>
        </p:spPr>
      </p:pic>
      <p:pic>
        <p:nvPicPr>
          <p:cNvPr id="5" name="Picture 4" descr="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686" y="990600"/>
            <a:ext cx="1676400" cy="15335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2750002"/>
            <a:ext cx="6409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(ক) উপরের </a:t>
            </a:r>
            <a:r>
              <a:rPr lang="bn-BD" dirty="0">
                <a:latin typeface="Nikosh" pitchFamily="2" charset="0"/>
                <a:cs typeface="Nikosh" pitchFamily="2" charset="0"/>
              </a:rPr>
              <a:t>কোন চিএগুলিতে কাজ সংঘঠিত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হয়েছে?</a:t>
            </a:r>
            <a:endParaRPr lang="bn-BD" dirty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048858"/>
            <a:ext cx="990600" cy="1609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099289"/>
            <a:ext cx="1524000" cy="1228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4000" y="307316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উত্তরঃ১ম চিএ এবং ৩য় চিএ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07" y="3273999"/>
            <a:ext cx="1257300" cy="19076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316" y="3557025"/>
            <a:ext cx="2098894" cy="13082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232967"/>
            <a:ext cx="2286000" cy="1524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6496" y="5210598"/>
            <a:ext cx="6734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(খ) উপরের কোন চিএটি শক্তির প্রধান উৎস?   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97" y="3516819"/>
            <a:ext cx="1828800" cy="1496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685800"/>
            <a:ext cx="44958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" pitchFamily="2" charset="0"/>
                <a:cs typeface="Nikosh" pitchFamily="2" charset="0"/>
              </a:rPr>
              <a:t>বাড়ির কাজঃ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(ক)  কাজ, ক্ষমতা এবং শক্তির সাদৃশ্য ও বৈসাদৃশ্য আলোচনা কর।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971550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6000" dirty="0">
              <a:solidFill>
                <a:schemeClr val="accent6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724150"/>
            <a:ext cx="4800600" cy="3295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278</Words>
  <Application>Microsoft Office PowerPoint</Application>
  <PresentationFormat>On-screen Show (4:3)</PresentationFormat>
  <Paragraphs>73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masud</dc:creator>
  <cp:lastModifiedBy>Noman</cp:lastModifiedBy>
  <cp:revision>137</cp:revision>
  <dcterms:created xsi:type="dcterms:W3CDTF">2014-01-22T05:10:26Z</dcterms:created>
  <dcterms:modified xsi:type="dcterms:W3CDTF">2014-01-28T07:29:26Z</dcterms:modified>
</cp:coreProperties>
</file>