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256" r:id="rId3"/>
    <p:sldId id="291" r:id="rId4"/>
    <p:sldId id="258" r:id="rId5"/>
    <p:sldId id="259" r:id="rId6"/>
    <p:sldId id="262" r:id="rId7"/>
    <p:sldId id="300" r:id="rId8"/>
    <p:sldId id="293" r:id="rId9"/>
    <p:sldId id="263" r:id="rId10"/>
    <p:sldId id="295" r:id="rId11"/>
    <p:sldId id="271" r:id="rId12"/>
    <p:sldId id="279" r:id="rId13"/>
    <p:sldId id="297" r:id="rId14"/>
    <p:sldId id="275" r:id="rId15"/>
    <p:sldId id="273" r:id="rId16"/>
    <p:sldId id="277" r:id="rId17"/>
    <p:sldId id="299" r:id="rId18"/>
    <p:sldId id="289" r:id="rId19"/>
    <p:sldId id="260" r:id="rId20"/>
    <p:sldId id="261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আমার শুভেচ্ছা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7350"/>
            <a:ext cx="9144000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9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599" y="1143000"/>
            <a:ext cx="8153400" cy="92333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 </a:t>
            </a:r>
            <a:endParaRPr lang="en-US" sz="54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438400"/>
            <a:ext cx="8610599" cy="34778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মোসাঃমোরশেদা </a:t>
            </a:r>
            <a:endParaRPr lang="bn-BD" sz="6000" b="1" cap="none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সিনিয়র সহকারী শিক্ষিকা </a:t>
            </a:r>
          </a:p>
          <a:p>
            <a:pPr algn="ctr"/>
            <a:r>
              <a:rPr lang="bn-BD" sz="40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কম্পিউটার</a:t>
            </a:r>
            <a:endParaRPr lang="bn-BD" sz="40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নবিনগর ইসলামিক মিশন মাধ্যমিক বিদ্যালয় </a:t>
            </a:r>
          </a:p>
          <a:p>
            <a:pPr algn="ctr"/>
            <a:r>
              <a:rPr lang="bn-BD" sz="4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রুপসা, খুলনা।</a:t>
            </a:r>
          </a:p>
        </p:txBody>
      </p:sp>
    </p:spTree>
    <p:extLst>
      <p:ext uri="{BB962C8B-B14F-4D97-AF65-F5344CB8AC3E}">
        <p14:creationId xmlns:p14="http://schemas.microsoft.com/office/powerpoint/2010/main" val="119803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836314"/>
              </p:ext>
            </p:extLst>
          </p:nvPr>
        </p:nvGraphicFramePr>
        <p:xfrm>
          <a:off x="1600200" y="990600"/>
          <a:ext cx="5638800" cy="475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0" y="990600"/>
                        <a:ext cx="5638800" cy="4757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169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8305799" cy="110799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6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828800"/>
            <a:ext cx="845820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 পড়া</a:t>
            </a:r>
          </a:p>
          <a:p>
            <a:pPr algn="ctr"/>
            <a:r>
              <a:rPr lang="bn-BD" sz="7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প্রমথ চৌধুরী</a:t>
            </a:r>
          </a:p>
          <a:p>
            <a:pPr algn="ctr"/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১ম পত্র</a:t>
            </a:r>
          </a:p>
          <a:p>
            <a:pPr algn="ctr"/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 </a:t>
            </a:r>
            <a:r>
              <a:rPr lang="en-US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4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753070"/>
            <a:ext cx="8763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54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2278082"/>
            <a:ext cx="8839200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– </a:t>
            </a:r>
          </a:p>
          <a:p>
            <a:r>
              <a:rPr lang="bn-BD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প্রমথ চৌধুরীর জন্ম ও মৃত্যু তারিখ এবং তাঁর উল্লেখযোগ্য গ্রন্থের নাম </a:t>
            </a:r>
            <a:r>
              <a:rPr lang="bn-BD" sz="36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36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পারবে। </a:t>
            </a:r>
            <a:endParaRPr lang="bn-BD" sz="3600" b="1" cap="none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প্রবন্ধের নির্বাচিত অংশ শুদ্ধ উচ্চারণে পড়তে পারবে। </a:t>
            </a:r>
          </a:p>
          <a:p>
            <a:r>
              <a:rPr lang="bn-BD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কঠিন শব্দের অর্থ বলতে পারবে।</a:t>
            </a:r>
          </a:p>
          <a:p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লাইব্রেরি ও বই পড়ার প্রয়োজনীয়তা বর্ণনা করতে পারবে। </a:t>
            </a:r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45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0" y="86142"/>
            <a:ext cx="2362200" cy="1754326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জন্ম </a:t>
            </a:r>
            <a:r>
              <a:rPr lang="en-US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36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৭ই আগস্ট,</a:t>
            </a:r>
          </a:p>
          <a:p>
            <a:pPr algn="ctr"/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১৮৬৮ খ্রিষ্টাব্দ </a:t>
            </a:r>
            <a:endParaRPr lang="en-US" sz="36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91200" y="1828800"/>
            <a:ext cx="3276601" cy="3108543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উল্লেখযোগ্য গ্রন্থ </a:t>
            </a:r>
            <a:r>
              <a:rPr lang="en-US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32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বীরবলের হালখাতা, রায়তের কথা, চার-ইয়ারি কথা, সনেট পঞ্চাশৎ, পদচারণ ইত্যাদি। </a:t>
            </a:r>
            <a:endParaRPr lang="en-US" sz="32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428999" y="4953000"/>
            <a:ext cx="2362202" cy="1569660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মৃত্যু </a:t>
            </a:r>
            <a:r>
              <a:rPr lang="en-US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32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২রা সেপ্টেম্বর,</a:t>
            </a:r>
          </a:p>
          <a:p>
            <a:pPr algn="ctr"/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১৯৪৬ </a:t>
            </a:r>
            <a:r>
              <a:rPr lang="bn-BD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খ্রিষ্টাব্দ </a:t>
            </a:r>
            <a:endParaRPr lang="en-US" sz="32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844457"/>
            <a:ext cx="3352799" cy="3108543"/>
          </a:xfrm>
          <a:prstGeom prst="rect">
            <a:avLst/>
          </a:prstGeom>
          <a:noFill/>
          <a:ln w="38100">
            <a:solidFill>
              <a:srgbClr val="000066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28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ছদ্মনাম </a:t>
            </a:r>
            <a:r>
              <a:rPr lang="en-US" sz="28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2800" b="1" cap="none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বীরবল </a:t>
            </a:r>
          </a:p>
          <a:p>
            <a:r>
              <a:rPr lang="bn-BD" sz="28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সম্পাদনা </a:t>
            </a:r>
            <a:r>
              <a:rPr lang="en-US" sz="28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2800" b="1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সবুজ পত্র </a:t>
            </a:r>
          </a:p>
          <a:p>
            <a:r>
              <a:rPr lang="bn-BD" sz="28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 কৃতিত্ব </a:t>
            </a:r>
            <a:r>
              <a:rPr lang="en-US" sz="28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2800" b="1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সাহিত্যে চলিত ভাষারীতির প্রবর্তন। </a:t>
            </a:r>
            <a:endParaRPr lang="en-US" sz="2400" b="1" cap="none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1"/>
          <a:stretch/>
        </p:blipFill>
        <p:spPr>
          <a:xfrm>
            <a:off x="3648074" y="1905000"/>
            <a:ext cx="2010219" cy="25678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96629" y="4215825"/>
            <a:ext cx="18421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প্রমথ চৌধুরী</a:t>
            </a:r>
            <a:endParaRPr lang="en-US" sz="3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82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1" y="152400"/>
            <a:ext cx="8534400" cy="655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bn-BD" sz="9600" dirty="0" smtClean="0">
                <a:latin typeface="NikoshBAN"/>
              </a:rPr>
              <a:t>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88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29886" y="5908033"/>
            <a:ext cx="1871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সোল্লাস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0" y="5934670"/>
            <a:ext cx="330897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আনন্দ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7" b="7427"/>
          <a:stretch/>
        </p:blipFill>
        <p:spPr>
          <a:xfrm>
            <a:off x="1066800" y="870180"/>
            <a:ext cx="7696200" cy="504581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5600" y="70267"/>
            <a:ext cx="4038600" cy="7732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24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5"/>
          <a:stretch/>
        </p:blipFill>
        <p:spPr>
          <a:xfrm>
            <a:off x="76200" y="76200"/>
            <a:ext cx="6276574" cy="6400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33486" y="1438870"/>
            <a:ext cx="187711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আয়ত্ত 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94567" y="2505670"/>
            <a:ext cx="26356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হস্তগত, </a:t>
            </a:r>
          </a:p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শিক্ষালব্ধ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4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1" t="20566" r="2121"/>
          <a:stretch/>
        </p:blipFill>
        <p:spPr>
          <a:xfrm>
            <a:off x="381000" y="122417"/>
            <a:ext cx="8201892" cy="54401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349585" y="5706070"/>
            <a:ext cx="20794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অবগাহন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1000" y="5715000"/>
            <a:ext cx="22381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গোসল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6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6021" y="5172670"/>
            <a:ext cx="1526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উদ্বাহু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14966" y="5181600"/>
            <a:ext cx="2409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ঊর্দ্ধবাহু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0584" y="5997714"/>
            <a:ext cx="755687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0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 ফল লাভের জন্য আমরা সকলে উদ্বাহু</a:t>
            </a:r>
            <a:endParaRPr lang="en-US" sz="40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8915400" cy="506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4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4810" y="5477470"/>
            <a:ext cx="24737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লোলুপদৃষ্টি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03918" y="5401270"/>
            <a:ext cx="37160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লোভী চাহনি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03" y="76200"/>
            <a:ext cx="8951697" cy="532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4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67400" y="2581870"/>
            <a:ext cx="3222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ভাঁড়েও ভবানী</a:t>
            </a:r>
            <a:endParaRPr lang="en-US" sz="5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12156" y="3648670"/>
            <a:ext cx="3055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শূন্য, রিক্ত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6" r="8710"/>
          <a:stretch/>
        </p:blipFill>
        <p:spPr>
          <a:xfrm>
            <a:off x="117764" y="76200"/>
            <a:ext cx="5727404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3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334000"/>
            <a:ext cx="89154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জাতির জ্ঞানের ভাণ্ডার শূন্য</a:t>
            </a:r>
          </a:p>
          <a:p>
            <a:pPr algn="ctr"/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সে জাতির ধনের ভাঁড়েও ভবানী।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3733800" cy="50570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1" t="4385" r="12554" b="7577"/>
          <a:stretch/>
        </p:blipFill>
        <p:spPr>
          <a:xfrm>
            <a:off x="5413530" y="147672"/>
            <a:ext cx="3481089" cy="497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2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04"/>
          <a:stretch/>
        </p:blipFill>
        <p:spPr>
          <a:xfrm>
            <a:off x="4191001" y="214745"/>
            <a:ext cx="4876799" cy="31380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83904" y="2057400"/>
            <a:ext cx="9989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গুহা</a:t>
            </a:r>
            <a:endParaRPr lang="en-US" sz="5400" b="1" cap="none" spc="150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057870"/>
            <a:ext cx="2912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দর্শনের চর্চা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77000" y="5553670"/>
            <a:ext cx="25138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নীতির চর্চা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142123"/>
            <a:ext cx="970934" cy="7628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77"/>
          <a:stretch/>
        </p:blipFill>
        <p:spPr>
          <a:xfrm>
            <a:off x="5257800" y="5286375"/>
            <a:ext cx="1185799" cy="1190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14815" r="1515" b="15387"/>
          <a:stretch/>
        </p:blipFill>
        <p:spPr>
          <a:xfrm>
            <a:off x="0" y="3886200"/>
            <a:ext cx="5285553" cy="2895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720485" y="5706070"/>
            <a:ext cx="851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</a:t>
            </a:r>
            <a:endParaRPr lang="en-US" sz="54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3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13" y="1134070"/>
            <a:ext cx="3313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বিজ্ঞানের চর্চা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19600" y="6082604"/>
            <a:ext cx="3437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spc="15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সাহিত্যের</a:t>
            </a:r>
            <a:r>
              <a:rPr lang="bn-BD" sz="5400" b="1" cap="none" spc="15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চর্চা </a:t>
            </a:r>
            <a:endParaRPr lang="en-US" sz="5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19200"/>
            <a:ext cx="799900" cy="6284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3"/>
          <a:stretch/>
        </p:blipFill>
        <p:spPr>
          <a:xfrm>
            <a:off x="3358528" y="5877222"/>
            <a:ext cx="1182434" cy="11906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370" y="76200"/>
            <a:ext cx="4860230" cy="48006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614952" y="2581870"/>
            <a:ext cx="17764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জাদুঘর</a:t>
            </a:r>
            <a:endParaRPr lang="en-US" sz="5400" b="1" cap="none" spc="150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71608" y="6081712"/>
            <a:ext cx="22493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লাইব্রেরি</a:t>
            </a:r>
            <a:r>
              <a:rPr lang="bn-BD" sz="54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3" y="2209800"/>
            <a:ext cx="3969787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7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2347" y="4640759"/>
            <a:ext cx="39148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জোর করে খাওয়ানো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0" b="10616"/>
          <a:stretch/>
        </p:blipFill>
        <p:spPr>
          <a:xfrm>
            <a:off x="5008860" y="1295399"/>
            <a:ext cx="4058939" cy="45645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890383" y="5859959"/>
            <a:ext cx="21868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মুখস্থ বিদ্যা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4" r="3560" b="16479"/>
          <a:stretch/>
        </p:blipFill>
        <p:spPr>
          <a:xfrm>
            <a:off x="0" y="0"/>
            <a:ext cx="4953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5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ukhosth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4114"/>
            <a:ext cx="9067800" cy="70788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0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0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709" y="838200"/>
            <a:ext cx="5003691" cy="3429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2400" y="845772"/>
            <a:ext cx="3886200" cy="19697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2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bn-BD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-গ্রুপ</a:t>
            </a:r>
            <a:r>
              <a:rPr lang="en-US" sz="3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</a:t>
            </a:r>
            <a:endParaRPr lang="bn-BD" sz="3200" b="1" cap="none" spc="150" dirty="0" smtClean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 পাশের ছবিতে ‘বই পড়া’ প্রবন্ধের যে দিকটি ফুটে উঠেছে? বর্ণনা দাও।</a:t>
            </a:r>
            <a:endParaRPr lang="en-US" sz="30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2" t="7475" r="25961" b="5253"/>
          <a:stretch/>
        </p:blipFill>
        <p:spPr>
          <a:xfrm>
            <a:off x="76200" y="2863366"/>
            <a:ext cx="3837708" cy="391843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4800" y="4572000"/>
            <a:ext cx="4800600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BD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-গ্রুপ</a:t>
            </a:r>
            <a:r>
              <a:rPr lang="en-US" sz="3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</a:t>
            </a:r>
            <a:endParaRPr lang="bn-BD" sz="3600" b="1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বাম পাশের ছবিতে ‘বই পড়া’ প্রবন্ধের যে দিকটি ফুটে উঠেছে? বর্ণনা দাও।</a:t>
            </a:r>
            <a:endParaRPr lang="en-US" sz="32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8" t="22047" r="18181" b="32045"/>
          <a:stretch/>
        </p:blipFill>
        <p:spPr>
          <a:xfrm>
            <a:off x="1524000" y="5334000"/>
            <a:ext cx="1066800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3" t="40308" r="46342" b="1"/>
          <a:stretch/>
        </p:blipFill>
        <p:spPr>
          <a:xfrm>
            <a:off x="2667000" y="5527964"/>
            <a:ext cx="1246908" cy="11014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7" t="10555" r="46436" b="51918"/>
          <a:stretch/>
        </p:blipFill>
        <p:spPr>
          <a:xfrm>
            <a:off x="114007" y="5791200"/>
            <a:ext cx="118139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6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04800"/>
            <a:ext cx="8686800" cy="110799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5181600"/>
            <a:ext cx="8839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‘আমরা শিক্ষার ফল লাভের জন্য উদ্বাহু’ – ব্যাখ্যা কর। 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683603"/>
            <a:ext cx="8839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প্রমথ চৌধুরীর ছদ্মনাম কী?</a:t>
            </a:r>
            <a:endParaRPr lang="en-US" sz="48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2598003"/>
            <a:ext cx="8839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সাহিত্য চর্চার জন্য কী দরকার?  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3611940"/>
            <a:ext cx="8839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8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আমাদের শিক্ষিত সমাজের লোলুপদৃষ্টি কোথায়?</a:t>
            </a:r>
            <a:r>
              <a:rPr lang="bn-BD" sz="48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47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87740"/>
            <a:ext cx="8839200" cy="1569660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96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96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3081278"/>
            <a:ext cx="88392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‘বই পড়া’ প্রবন্ধের আলোকে</a:t>
            </a:r>
          </a:p>
          <a:p>
            <a:pPr algn="ctr"/>
            <a:r>
              <a:rPr lang="bn-BD" sz="6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আমাদের জীবনে লাইব্রেরির প্রয়োজনীয়তা ব্যাখ্যা কর।   </a:t>
            </a:r>
            <a:endParaRPr lang="en-US" sz="60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31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62000" y="2362200"/>
            <a:ext cx="7086600" cy="3124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 </a:t>
            </a:r>
            <a:endParaRPr lang="en-US" sz="13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61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295</Words>
  <Application>Microsoft Office PowerPoint</Application>
  <PresentationFormat>On-screen Show (4:3)</PresentationFormat>
  <Paragraphs>75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NikoshBAN</vt:lpstr>
      <vt:lpstr>Vrinda</vt:lpstr>
      <vt:lpstr>Office Theme</vt:lpstr>
      <vt:lpstr>Package</vt:lpstr>
      <vt:lpstr>সবাইকে আমার শুভেচ্ছা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TSS</cp:lastModifiedBy>
  <cp:revision>122</cp:revision>
  <dcterms:created xsi:type="dcterms:W3CDTF">2006-08-16T00:00:00Z</dcterms:created>
  <dcterms:modified xsi:type="dcterms:W3CDTF">2014-01-28T02:53:40Z</dcterms:modified>
</cp:coreProperties>
</file>