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69" r:id="rId5"/>
    <p:sldId id="277" r:id="rId6"/>
    <p:sldId id="275" r:id="rId7"/>
    <p:sldId id="271" r:id="rId8"/>
    <p:sldId id="272" r:id="rId9"/>
    <p:sldId id="276" r:id="rId10"/>
    <p:sldId id="273" r:id="rId11"/>
    <p:sldId id="278" r:id="rId12"/>
    <p:sldId id="274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1AA710D-8B93-41D9-B5A1-C7D8BFFEEBE5}" type="doc">
      <dgm:prSet loTypeId="urn:microsoft.com/office/officeart/2005/8/layout/radial5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C4F6A94-4E27-4F99-A83E-7F4C241664AE}">
      <dgm:prSet phldrT="[Text]" custT="1"/>
      <dgm:spPr/>
      <dgm:t>
        <a:bodyPr/>
        <a:lstStyle/>
        <a:p>
          <a:r>
            <a:rPr lang="bn-BD" sz="2800" dirty="0" smtClean="0">
              <a:solidFill>
                <a:srgbClr val="FFFF00"/>
              </a:solidFill>
            </a:rPr>
            <a:t>বিজ্ঞাপণ </a:t>
          </a:r>
          <a:endParaRPr lang="en-US" sz="2800" dirty="0">
            <a:solidFill>
              <a:srgbClr val="FFFF00"/>
            </a:solidFill>
          </a:endParaRPr>
        </a:p>
      </dgm:t>
    </dgm:pt>
    <dgm:pt modelId="{C49C67E0-6458-43FD-A363-CFE68A421349}" type="parTrans" cxnId="{699D7FF8-CDBF-43D3-AF1C-A90C2D7E2B50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83865F69-1CBF-4034-853C-02AED4B91BCE}" type="sibTrans" cxnId="{699D7FF8-CDBF-43D3-AF1C-A90C2D7E2B50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B3D5BF62-000C-486B-B2BE-73AECA0CC453}">
      <dgm:prSet phldrT="[Text]"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চলচ্চিত্র </a:t>
          </a:r>
          <a:endParaRPr lang="en-US" sz="2400" dirty="0">
            <a:solidFill>
              <a:srgbClr val="FFFF00"/>
            </a:solidFill>
          </a:endParaRPr>
        </a:p>
      </dgm:t>
    </dgm:pt>
    <dgm:pt modelId="{C14CA35B-FB49-40B4-A4CE-C891E58834F6}" type="parTrans" cxnId="{2A3FCC4D-C36F-46E2-81C5-D0547BF9BC18}">
      <dgm:prSet custT="1"/>
      <dgm:spPr/>
      <dgm:t>
        <a:bodyPr/>
        <a:lstStyle/>
        <a:p>
          <a:endParaRPr lang="en-US" sz="2400">
            <a:solidFill>
              <a:srgbClr val="FFFF00"/>
            </a:solidFill>
          </a:endParaRPr>
        </a:p>
      </dgm:t>
    </dgm:pt>
    <dgm:pt modelId="{B5D6626D-6133-416A-AF22-85659D25ECEE}" type="sibTrans" cxnId="{2A3FCC4D-C36F-46E2-81C5-D0547BF9BC18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42A4DB48-EEAF-4DD1-AFEB-C4B696D8B3F8}">
      <dgm:prSet phldrT="[Text]"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পণ্যসজ্জা</a:t>
          </a:r>
          <a:endParaRPr lang="en-US" sz="2400" dirty="0">
            <a:solidFill>
              <a:srgbClr val="FFFF00"/>
            </a:solidFill>
          </a:endParaRPr>
        </a:p>
      </dgm:t>
    </dgm:pt>
    <dgm:pt modelId="{2A9B55B9-31FF-4E66-851A-32ACB6ED3E53}" type="parTrans" cxnId="{B5C5606F-AD65-4FDC-A202-FA1DE1209D1E}">
      <dgm:prSet custT="1"/>
      <dgm:spPr/>
      <dgm:t>
        <a:bodyPr/>
        <a:lstStyle/>
        <a:p>
          <a:endParaRPr lang="en-US" sz="2400">
            <a:solidFill>
              <a:srgbClr val="FFFF00"/>
            </a:solidFill>
          </a:endParaRPr>
        </a:p>
      </dgm:t>
    </dgm:pt>
    <dgm:pt modelId="{8CF4E227-F0C9-49ED-A754-FDC22B88FFA0}" type="sibTrans" cxnId="{B5C5606F-AD65-4FDC-A202-FA1DE1209D1E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C65E9211-8FC9-4F7A-ABCA-D9A70315E625}">
      <dgm:prSet phldrT="[Text]"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বিজ্ঞাপণী ফলক </a:t>
          </a:r>
          <a:endParaRPr lang="en-US" sz="2400" dirty="0">
            <a:solidFill>
              <a:srgbClr val="FFFF00"/>
            </a:solidFill>
          </a:endParaRPr>
        </a:p>
      </dgm:t>
    </dgm:pt>
    <dgm:pt modelId="{8AD5DB28-4EA9-44E1-AD52-611278EC4CD2}" type="parTrans" cxnId="{EB89E4D6-B14F-4D20-9B9A-F41D5818AE90}">
      <dgm:prSet custT="1"/>
      <dgm:spPr/>
      <dgm:t>
        <a:bodyPr/>
        <a:lstStyle/>
        <a:p>
          <a:endParaRPr lang="en-US" sz="2400">
            <a:solidFill>
              <a:srgbClr val="FFFF00"/>
            </a:solidFill>
          </a:endParaRPr>
        </a:p>
      </dgm:t>
    </dgm:pt>
    <dgm:pt modelId="{883ED3A5-05D2-4358-A837-95E37A9B4F65}" type="sibTrans" cxnId="{EB89E4D6-B14F-4D20-9B9A-F41D5818AE90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23210707-28D7-4B3E-BFA9-F5DE9C9489F2}">
      <dgm:prSet phldrT="[Text]"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প্রচারপত্র </a:t>
          </a:r>
          <a:endParaRPr lang="en-US" sz="2400" dirty="0">
            <a:solidFill>
              <a:srgbClr val="FFFF00"/>
            </a:solidFill>
          </a:endParaRPr>
        </a:p>
      </dgm:t>
    </dgm:pt>
    <dgm:pt modelId="{CEEA4FBC-4747-486C-8DA1-DE459EF51A8F}" type="parTrans" cxnId="{19086C14-DE92-4217-98AD-A113E0377E65}">
      <dgm:prSet custT="1"/>
      <dgm:spPr/>
      <dgm:t>
        <a:bodyPr/>
        <a:lstStyle/>
        <a:p>
          <a:endParaRPr lang="en-US" sz="2400">
            <a:solidFill>
              <a:srgbClr val="7030A0"/>
            </a:solidFill>
          </a:endParaRPr>
        </a:p>
      </dgm:t>
    </dgm:pt>
    <dgm:pt modelId="{2B94E200-065F-44EB-8193-13DC51EF8BD7}" type="sibTrans" cxnId="{19086C14-DE92-4217-98AD-A113E0377E65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BD2DFC17-3EBA-4F8A-BA39-86EE53D77561}">
      <dgm:prSet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মেলা </a:t>
          </a:r>
          <a:endParaRPr lang="en-US" sz="2400" dirty="0">
            <a:solidFill>
              <a:srgbClr val="FFFF00"/>
            </a:solidFill>
          </a:endParaRPr>
        </a:p>
      </dgm:t>
    </dgm:pt>
    <dgm:pt modelId="{BA6F4DAA-C0C7-4D3B-A76C-5C488E920FBB}" type="parTrans" cxnId="{B350953B-D7E8-4672-8481-9D8EEB6CC7FA}">
      <dgm:prSet custT="1"/>
      <dgm:spPr/>
      <dgm:t>
        <a:bodyPr/>
        <a:lstStyle/>
        <a:p>
          <a:endParaRPr lang="en-US" sz="2400">
            <a:solidFill>
              <a:srgbClr val="FFFF00"/>
            </a:solidFill>
          </a:endParaRPr>
        </a:p>
      </dgm:t>
    </dgm:pt>
    <dgm:pt modelId="{8277CCFA-69DC-4494-BBD1-9439F9A7C475}" type="sibTrans" cxnId="{B350953B-D7E8-4672-8481-9D8EEB6CC7FA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E9A9F2A6-2130-4AF0-8832-1A4696D5041E}">
      <dgm:prSet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নিয়ন আলো </a:t>
          </a:r>
          <a:endParaRPr lang="en-US" sz="2400" dirty="0">
            <a:solidFill>
              <a:srgbClr val="FFFF00"/>
            </a:solidFill>
          </a:endParaRPr>
        </a:p>
      </dgm:t>
    </dgm:pt>
    <dgm:pt modelId="{125691D9-EC44-4B2C-B916-F126B50BAE45}" type="parTrans" cxnId="{7AC8407A-39AB-4BDD-8865-46D69CDBCE08}">
      <dgm:prSet custT="1"/>
      <dgm:spPr/>
      <dgm:t>
        <a:bodyPr/>
        <a:lstStyle/>
        <a:p>
          <a:endParaRPr lang="en-US" sz="2400">
            <a:solidFill>
              <a:srgbClr val="FFFF00"/>
            </a:solidFill>
          </a:endParaRPr>
        </a:p>
      </dgm:t>
    </dgm:pt>
    <dgm:pt modelId="{CC3DF8BC-A64D-4B5A-8517-126828DA3E98}" type="sibTrans" cxnId="{7AC8407A-39AB-4BDD-8865-46D69CDBCE08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E54AEDF0-D350-4900-9223-7746254BFE29}">
      <dgm:prSet custT="1"/>
      <dgm:spPr/>
      <dgm:t>
        <a:bodyPr/>
        <a:lstStyle/>
        <a:p>
          <a:r>
            <a:rPr lang="bn-BD" sz="2400" dirty="0" smtClean="0">
              <a:solidFill>
                <a:srgbClr val="FFFF00"/>
              </a:solidFill>
            </a:rPr>
            <a:t>প্রাচীর পত্র </a:t>
          </a:r>
          <a:endParaRPr lang="en-US" sz="2400" dirty="0">
            <a:solidFill>
              <a:srgbClr val="FFFF00"/>
            </a:solidFill>
          </a:endParaRPr>
        </a:p>
      </dgm:t>
    </dgm:pt>
    <dgm:pt modelId="{DC2A756C-BB59-4BE9-9736-A31D4FD9DCA5}" type="parTrans" cxnId="{6AC49134-3C0C-4C77-8795-493CEE0E728F}">
      <dgm:prSet custT="1"/>
      <dgm:spPr/>
      <dgm:t>
        <a:bodyPr/>
        <a:lstStyle/>
        <a:p>
          <a:endParaRPr lang="en-US" sz="2400">
            <a:solidFill>
              <a:srgbClr val="FFFF00"/>
            </a:solidFill>
          </a:endParaRPr>
        </a:p>
      </dgm:t>
    </dgm:pt>
    <dgm:pt modelId="{6BFF903B-ED18-4B89-A7A4-1218E47B81B5}" type="sibTrans" cxnId="{6AC49134-3C0C-4C77-8795-493CEE0E728F}">
      <dgm:prSet/>
      <dgm:spPr/>
      <dgm:t>
        <a:bodyPr/>
        <a:lstStyle/>
        <a:p>
          <a:endParaRPr lang="en-US" sz="1800">
            <a:solidFill>
              <a:srgbClr val="FFFF00"/>
            </a:solidFill>
          </a:endParaRPr>
        </a:p>
      </dgm:t>
    </dgm:pt>
    <dgm:pt modelId="{7CE5706B-741D-43C6-BBCD-8DF349675CAB}" type="pres">
      <dgm:prSet presAssocID="{F1AA710D-8B93-41D9-B5A1-C7D8BFFEEBE5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E9B9061-6C92-4778-A6FD-B8601E914E7A}" type="pres">
      <dgm:prSet presAssocID="{4C4F6A94-4E27-4F99-A83E-7F4C241664AE}" presName="centerShape" presStyleLbl="node0" presStyleIdx="0" presStyleCnt="1"/>
      <dgm:spPr/>
      <dgm:t>
        <a:bodyPr/>
        <a:lstStyle/>
        <a:p>
          <a:endParaRPr lang="en-US"/>
        </a:p>
      </dgm:t>
    </dgm:pt>
    <dgm:pt modelId="{78951C8C-5374-4A47-9B73-ED2B6F07F98F}" type="pres">
      <dgm:prSet presAssocID="{C14CA35B-FB49-40B4-A4CE-C891E58834F6}" presName="parTrans" presStyleLbl="sibTrans2D1" presStyleIdx="0" presStyleCnt="7"/>
      <dgm:spPr/>
      <dgm:t>
        <a:bodyPr/>
        <a:lstStyle/>
        <a:p>
          <a:endParaRPr lang="en-US"/>
        </a:p>
      </dgm:t>
    </dgm:pt>
    <dgm:pt modelId="{CBEA996E-ED6B-481C-9C63-F0865D885A02}" type="pres">
      <dgm:prSet presAssocID="{C14CA35B-FB49-40B4-A4CE-C891E58834F6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3F66F604-B2E8-428E-ABDC-AADF27CB249B}" type="pres">
      <dgm:prSet presAssocID="{B3D5BF62-000C-486B-B2BE-73AECA0CC453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5D7DE4-25A9-494E-B17F-5D3F7079B369}" type="pres">
      <dgm:prSet presAssocID="{2A9B55B9-31FF-4E66-851A-32ACB6ED3E53}" presName="parTrans" presStyleLbl="sibTrans2D1" presStyleIdx="1" presStyleCnt="7"/>
      <dgm:spPr/>
      <dgm:t>
        <a:bodyPr/>
        <a:lstStyle/>
        <a:p>
          <a:endParaRPr lang="en-US"/>
        </a:p>
      </dgm:t>
    </dgm:pt>
    <dgm:pt modelId="{9BB3EF29-6CAA-4B23-9474-24995B9D43A3}" type="pres">
      <dgm:prSet presAssocID="{2A9B55B9-31FF-4E66-851A-32ACB6ED3E53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876B2EC3-F5E0-4FEA-8E8C-7CC60DBD015B}" type="pres">
      <dgm:prSet presAssocID="{42A4DB48-EEAF-4DD1-AFEB-C4B696D8B3F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1FEA3D-5329-4112-8148-51955B8DF421}" type="pres">
      <dgm:prSet presAssocID="{BA6F4DAA-C0C7-4D3B-A76C-5C488E920FBB}" presName="parTrans" presStyleLbl="sibTrans2D1" presStyleIdx="2" presStyleCnt="7"/>
      <dgm:spPr/>
      <dgm:t>
        <a:bodyPr/>
        <a:lstStyle/>
        <a:p>
          <a:endParaRPr lang="en-US"/>
        </a:p>
      </dgm:t>
    </dgm:pt>
    <dgm:pt modelId="{BC4C1662-CEEE-4C8D-A2D4-8760F9E30291}" type="pres">
      <dgm:prSet presAssocID="{BA6F4DAA-C0C7-4D3B-A76C-5C488E920FBB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50FE8312-AD6E-4788-B816-21EE0BBA41EF}" type="pres">
      <dgm:prSet presAssocID="{BD2DFC17-3EBA-4F8A-BA39-86EE53D77561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FFB9A-78D4-4A87-88A5-90A9D6CFC56F}" type="pres">
      <dgm:prSet presAssocID="{125691D9-EC44-4B2C-B916-F126B50BAE45}" presName="parTrans" presStyleLbl="sibTrans2D1" presStyleIdx="3" presStyleCnt="7"/>
      <dgm:spPr/>
      <dgm:t>
        <a:bodyPr/>
        <a:lstStyle/>
        <a:p>
          <a:endParaRPr lang="en-US"/>
        </a:p>
      </dgm:t>
    </dgm:pt>
    <dgm:pt modelId="{73E5C43A-AB21-44DC-BBEF-806796204581}" type="pres">
      <dgm:prSet presAssocID="{125691D9-EC44-4B2C-B916-F126B50BAE45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3E9CD302-1B72-4738-9A9F-A8F22934E2F0}" type="pres">
      <dgm:prSet presAssocID="{E9A9F2A6-2130-4AF0-8832-1A4696D5041E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7FFF98-272E-4F7C-AE4E-ED45896C649B}" type="pres">
      <dgm:prSet presAssocID="{8AD5DB28-4EA9-44E1-AD52-611278EC4CD2}" presName="parTrans" presStyleLbl="sibTrans2D1" presStyleIdx="4" presStyleCnt="7"/>
      <dgm:spPr/>
      <dgm:t>
        <a:bodyPr/>
        <a:lstStyle/>
        <a:p>
          <a:endParaRPr lang="en-US"/>
        </a:p>
      </dgm:t>
    </dgm:pt>
    <dgm:pt modelId="{5E73D57D-DA3F-4558-A0CF-877DC32B53FD}" type="pres">
      <dgm:prSet presAssocID="{8AD5DB28-4EA9-44E1-AD52-611278EC4CD2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3B4DB9BA-4CC4-4798-820B-C94849789A2E}" type="pres">
      <dgm:prSet presAssocID="{C65E9211-8FC9-4F7A-ABCA-D9A70315E625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956445-0DDB-4A87-8863-E3FB5160A87A}" type="pres">
      <dgm:prSet presAssocID="{DC2A756C-BB59-4BE9-9736-A31D4FD9DCA5}" presName="parTrans" presStyleLbl="sibTrans2D1" presStyleIdx="5" presStyleCnt="7"/>
      <dgm:spPr/>
      <dgm:t>
        <a:bodyPr/>
        <a:lstStyle/>
        <a:p>
          <a:endParaRPr lang="en-US"/>
        </a:p>
      </dgm:t>
    </dgm:pt>
    <dgm:pt modelId="{F4395F21-B654-4F42-BF7E-4DA785F53A71}" type="pres">
      <dgm:prSet presAssocID="{DC2A756C-BB59-4BE9-9736-A31D4FD9DCA5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CC38C62F-5ABE-4275-A168-98B360B74DA8}" type="pres">
      <dgm:prSet presAssocID="{E54AEDF0-D350-4900-9223-7746254BFE29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C7395B-45EE-4491-B929-B314B0BAB270}" type="pres">
      <dgm:prSet presAssocID="{CEEA4FBC-4747-486C-8DA1-DE459EF51A8F}" presName="parTrans" presStyleLbl="sibTrans2D1" presStyleIdx="6" presStyleCnt="7"/>
      <dgm:spPr/>
      <dgm:t>
        <a:bodyPr/>
        <a:lstStyle/>
        <a:p>
          <a:endParaRPr lang="en-US"/>
        </a:p>
      </dgm:t>
    </dgm:pt>
    <dgm:pt modelId="{DDA398C8-8DFB-48E7-8C6D-5FFAA57A8148}" type="pres">
      <dgm:prSet presAssocID="{CEEA4FBC-4747-486C-8DA1-DE459EF51A8F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59AF3843-6F60-4EDE-8A6A-B64ED411C065}" type="pres">
      <dgm:prSet presAssocID="{23210707-28D7-4B3E-BFA9-F5DE9C9489F2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B144E25-2AE0-413F-AF41-C1F8124BAA11}" type="presOf" srcId="{CEEA4FBC-4747-486C-8DA1-DE459EF51A8F}" destId="{9AC7395B-45EE-4491-B929-B314B0BAB270}" srcOrd="0" destOrd="0" presId="urn:microsoft.com/office/officeart/2005/8/layout/radial5"/>
    <dgm:cxn modelId="{538A7334-9AA9-4FE5-9740-C80582EE05D7}" type="presOf" srcId="{C14CA35B-FB49-40B4-A4CE-C891E58834F6}" destId="{78951C8C-5374-4A47-9B73-ED2B6F07F98F}" srcOrd="0" destOrd="0" presId="urn:microsoft.com/office/officeart/2005/8/layout/radial5"/>
    <dgm:cxn modelId="{7E4A7052-4204-4F78-AC5D-E51AC2B16CA2}" type="presOf" srcId="{CEEA4FBC-4747-486C-8DA1-DE459EF51A8F}" destId="{DDA398C8-8DFB-48E7-8C6D-5FFAA57A8148}" srcOrd="1" destOrd="0" presId="urn:microsoft.com/office/officeart/2005/8/layout/radial5"/>
    <dgm:cxn modelId="{574BCBCE-C4F9-4830-9B10-10D57E1A2604}" type="presOf" srcId="{BA6F4DAA-C0C7-4D3B-A76C-5C488E920FBB}" destId="{381FEA3D-5329-4112-8148-51955B8DF421}" srcOrd="0" destOrd="0" presId="urn:microsoft.com/office/officeart/2005/8/layout/radial5"/>
    <dgm:cxn modelId="{04BE35C1-A54A-4E1D-B026-C2AAF7A7F3CE}" type="presOf" srcId="{E54AEDF0-D350-4900-9223-7746254BFE29}" destId="{CC38C62F-5ABE-4275-A168-98B360B74DA8}" srcOrd="0" destOrd="0" presId="urn:microsoft.com/office/officeart/2005/8/layout/radial5"/>
    <dgm:cxn modelId="{DD6CE065-0085-4A53-BDAB-E26674E3A184}" type="presOf" srcId="{2A9B55B9-31FF-4E66-851A-32ACB6ED3E53}" destId="{755D7DE4-25A9-494E-B17F-5D3F7079B369}" srcOrd="0" destOrd="0" presId="urn:microsoft.com/office/officeart/2005/8/layout/radial5"/>
    <dgm:cxn modelId="{897B9E67-EFC2-410A-A456-4E452D74AFDD}" type="presOf" srcId="{8AD5DB28-4EA9-44E1-AD52-611278EC4CD2}" destId="{5E73D57D-DA3F-4558-A0CF-877DC32B53FD}" srcOrd="1" destOrd="0" presId="urn:microsoft.com/office/officeart/2005/8/layout/radial5"/>
    <dgm:cxn modelId="{7C78F7F0-ED24-4B01-8934-D2E44BDC0346}" type="presOf" srcId="{DC2A756C-BB59-4BE9-9736-A31D4FD9DCA5}" destId="{D4956445-0DDB-4A87-8863-E3FB5160A87A}" srcOrd="0" destOrd="0" presId="urn:microsoft.com/office/officeart/2005/8/layout/radial5"/>
    <dgm:cxn modelId="{7A23F467-BF05-48EE-9723-758975B66F8F}" type="presOf" srcId="{2A9B55B9-31FF-4E66-851A-32ACB6ED3E53}" destId="{9BB3EF29-6CAA-4B23-9474-24995B9D43A3}" srcOrd="1" destOrd="0" presId="urn:microsoft.com/office/officeart/2005/8/layout/radial5"/>
    <dgm:cxn modelId="{6AC49134-3C0C-4C77-8795-493CEE0E728F}" srcId="{4C4F6A94-4E27-4F99-A83E-7F4C241664AE}" destId="{E54AEDF0-D350-4900-9223-7746254BFE29}" srcOrd="5" destOrd="0" parTransId="{DC2A756C-BB59-4BE9-9736-A31D4FD9DCA5}" sibTransId="{6BFF903B-ED18-4B89-A7A4-1218E47B81B5}"/>
    <dgm:cxn modelId="{19086C14-DE92-4217-98AD-A113E0377E65}" srcId="{4C4F6A94-4E27-4F99-A83E-7F4C241664AE}" destId="{23210707-28D7-4B3E-BFA9-F5DE9C9489F2}" srcOrd="6" destOrd="0" parTransId="{CEEA4FBC-4747-486C-8DA1-DE459EF51A8F}" sibTransId="{2B94E200-065F-44EB-8193-13DC51EF8BD7}"/>
    <dgm:cxn modelId="{B66C3DA6-5098-4604-B7A1-BA28B2A2AD2E}" type="presOf" srcId="{BA6F4DAA-C0C7-4D3B-A76C-5C488E920FBB}" destId="{BC4C1662-CEEE-4C8D-A2D4-8760F9E30291}" srcOrd="1" destOrd="0" presId="urn:microsoft.com/office/officeart/2005/8/layout/radial5"/>
    <dgm:cxn modelId="{B36935C4-4BFC-4236-A5D6-2F8255C1A528}" type="presOf" srcId="{C65E9211-8FC9-4F7A-ABCA-D9A70315E625}" destId="{3B4DB9BA-4CC4-4798-820B-C94849789A2E}" srcOrd="0" destOrd="0" presId="urn:microsoft.com/office/officeart/2005/8/layout/radial5"/>
    <dgm:cxn modelId="{7AC8407A-39AB-4BDD-8865-46D69CDBCE08}" srcId="{4C4F6A94-4E27-4F99-A83E-7F4C241664AE}" destId="{E9A9F2A6-2130-4AF0-8832-1A4696D5041E}" srcOrd="3" destOrd="0" parTransId="{125691D9-EC44-4B2C-B916-F126B50BAE45}" sibTransId="{CC3DF8BC-A64D-4B5A-8517-126828DA3E98}"/>
    <dgm:cxn modelId="{2F8DE998-8526-4788-BC11-AB745FDA16EF}" type="presOf" srcId="{125691D9-EC44-4B2C-B916-F126B50BAE45}" destId="{EF5FFB9A-78D4-4A87-88A5-90A9D6CFC56F}" srcOrd="0" destOrd="0" presId="urn:microsoft.com/office/officeart/2005/8/layout/radial5"/>
    <dgm:cxn modelId="{2A3FCC4D-C36F-46E2-81C5-D0547BF9BC18}" srcId="{4C4F6A94-4E27-4F99-A83E-7F4C241664AE}" destId="{B3D5BF62-000C-486B-B2BE-73AECA0CC453}" srcOrd="0" destOrd="0" parTransId="{C14CA35B-FB49-40B4-A4CE-C891E58834F6}" sibTransId="{B5D6626D-6133-416A-AF22-85659D25ECEE}"/>
    <dgm:cxn modelId="{ABF6936D-AB6B-4652-9EA6-83F1178FDD69}" type="presOf" srcId="{125691D9-EC44-4B2C-B916-F126B50BAE45}" destId="{73E5C43A-AB21-44DC-BBEF-806796204581}" srcOrd="1" destOrd="0" presId="urn:microsoft.com/office/officeart/2005/8/layout/radial5"/>
    <dgm:cxn modelId="{90BCD859-60BE-4773-A68E-01A7D57DA0C7}" type="presOf" srcId="{E9A9F2A6-2130-4AF0-8832-1A4696D5041E}" destId="{3E9CD302-1B72-4738-9A9F-A8F22934E2F0}" srcOrd="0" destOrd="0" presId="urn:microsoft.com/office/officeart/2005/8/layout/radial5"/>
    <dgm:cxn modelId="{B04BD07C-90C7-48F3-9C2A-9CB66BBBBD08}" type="presOf" srcId="{23210707-28D7-4B3E-BFA9-F5DE9C9489F2}" destId="{59AF3843-6F60-4EDE-8A6A-B64ED411C065}" srcOrd="0" destOrd="0" presId="urn:microsoft.com/office/officeart/2005/8/layout/radial5"/>
    <dgm:cxn modelId="{B350953B-D7E8-4672-8481-9D8EEB6CC7FA}" srcId="{4C4F6A94-4E27-4F99-A83E-7F4C241664AE}" destId="{BD2DFC17-3EBA-4F8A-BA39-86EE53D77561}" srcOrd="2" destOrd="0" parTransId="{BA6F4DAA-C0C7-4D3B-A76C-5C488E920FBB}" sibTransId="{8277CCFA-69DC-4494-BBD1-9439F9A7C475}"/>
    <dgm:cxn modelId="{AC45647E-273B-43E4-9C6B-03EFF1C76620}" type="presOf" srcId="{DC2A756C-BB59-4BE9-9736-A31D4FD9DCA5}" destId="{F4395F21-B654-4F42-BF7E-4DA785F53A71}" srcOrd="1" destOrd="0" presId="urn:microsoft.com/office/officeart/2005/8/layout/radial5"/>
    <dgm:cxn modelId="{AF610FBB-04B4-4B86-8CCC-F71B8CBB138B}" type="presOf" srcId="{C14CA35B-FB49-40B4-A4CE-C891E58834F6}" destId="{CBEA996E-ED6B-481C-9C63-F0865D885A02}" srcOrd="1" destOrd="0" presId="urn:microsoft.com/office/officeart/2005/8/layout/radial5"/>
    <dgm:cxn modelId="{B2D74260-E1AA-4E03-B1D0-BF7381534447}" type="presOf" srcId="{F1AA710D-8B93-41D9-B5A1-C7D8BFFEEBE5}" destId="{7CE5706B-741D-43C6-BBCD-8DF349675CAB}" srcOrd="0" destOrd="0" presId="urn:microsoft.com/office/officeart/2005/8/layout/radial5"/>
    <dgm:cxn modelId="{699D7FF8-CDBF-43D3-AF1C-A90C2D7E2B50}" srcId="{F1AA710D-8B93-41D9-B5A1-C7D8BFFEEBE5}" destId="{4C4F6A94-4E27-4F99-A83E-7F4C241664AE}" srcOrd="0" destOrd="0" parTransId="{C49C67E0-6458-43FD-A363-CFE68A421349}" sibTransId="{83865F69-1CBF-4034-853C-02AED4B91BCE}"/>
    <dgm:cxn modelId="{EB89E4D6-B14F-4D20-9B9A-F41D5818AE90}" srcId="{4C4F6A94-4E27-4F99-A83E-7F4C241664AE}" destId="{C65E9211-8FC9-4F7A-ABCA-D9A70315E625}" srcOrd="4" destOrd="0" parTransId="{8AD5DB28-4EA9-44E1-AD52-611278EC4CD2}" sibTransId="{883ED3A5-05D2-4358-A837-95E37A9B4F65}"/>
    <dgm:cxn modelId="{E418682D-EA14-4F02-863B-6A6F8995763D}" type="presOf" srcId="{4C4F6A94-4E27-4F99-A83E-7F4C241664AE}" destId="{3E9B9061-6C92-4778-A6FD-B8601E914E7A}" srcOrd="0" destOrd="0" presId="urn:microsoft.com/office/officeart/2005/8/layout/radial5"/>
    <dgm:cxn modelId="{B5C5606F-AD65-4FDC-A202-FA1DE1209D1E}" srcId="{4C4F6A94-4E27-4F99-A83E-7F4C241664AE}" destId="{42A4DB48-EEAF-4DD1-AFEB-C4B696D8B3F8}" srcOrd="1" destOrd="0" parTransId="{2A9B55B9-31FF-4E66-851A-32ACB6ED3E53}" sibTransId="{8CF4E227-F0C9-49ED-A754-FDC22B88FFA0}"/>
    <dgm:cxn modelId="{B7E34166-8975-4C55-8053-95E3DCA6E8E4}" type="presOf" srcId="{B3D5BF62-000C-486B-B2BE-73AECA0CC453}" destId="{3F66F604-B2E8-428E-ABDC-AADF27CB249B}" srcOrd="0" destOrd="0" presId="urn:microsoft.com/office/officeart/2005/8/layout/radial5"/>
    <dgm:cxn modelId="{47E6EB83-5957-481B-8140-EB9BB3386B35}" type="presOf" srcId="{8AD5DB28-4EA9-44E1-AD52-611278EC4CD2}" destId="{427FFF98-272E-4F7C-AE4E-ED45896C649B}" srcOrd="0" destOrd="0" presId="urn:microsoft.com/office/officeart/2005/8/layout/radial5"/>
    <dgm:cxn modelId="{D5EE2E8D-6D3C-4A67-87DE-0A83D49416E1}" type="presOf" srcId="{42A4DB48-EEAF-4DD1-AFEB-C4B696D8B3F8}" destId="{876B2EC3-F5E0-4FEA-8E8C-7CC60DBD015B}" srcOrd="0" destOrd="0" presId="urn:microsoft.com/office/officeart/2005/8/layout/radial5"/>
    <dgm:cxn modelId="{149F09F6-5125-4723-886B-8ABE7AACAC4E}" type="presOf" srcId="{BD2DFC17-3EBA-4F8A-BA39-86EE53D77561}" destId="{50FE8312-AD6E-4788-B816-21EE0BBA41EF}" srcOrd="0" destOrd="0" presId="urn:microsoft.com/office/officeart/2005/8/layout/radial5"/>
    <dgm:cxn modelId="{996B77C6-0B1A-4F0B-9AEC-1B76F9380EE5}" type="presParOf" srcId="{7CE5706B-741D-43C6-BBCD-8DF349675CAB}" destId="{3E9B9061-6C92-4778-A6FD-B8601E914E7A}" srcOrd="0" destOrd="0" presId="urn:microsoft.com/office/officeart/2005/8/layout/radial5"/>
    <dgm:cxn modelId="{2EDF5F45-3743-46A8-B80B-42D34B60FB7F}" type="presParOf" srcId="{7CE5706B-741D-43C6-BBCD-8DF349675CAB}" destId="{78951C8C-5374-4A47-9B73-ED2B6F07F98F}" srcOrd="1" destOrd="0" presId="urn:microsoft.com/office/officeart/2005/8/layout/radial5"/>
    <dgm:cxn modelId="{8122765F-2AEC-4265-A820-B2749C68F90D}" type="presParOf" srcId="{78951C8C-5374-4A47-9B73-ED2B6F07F98F}" destId="{CBEA996E-ED6B-481C-9C63-F0865D885A02}" srcOrd="0" destOrd="0" presId="urn:microsoft.com/office/officeart/2005/8/layout/radial5"/>
    <dgm:cxn modelId="{A4748DFC-3E55-4B38-97C5-CE3510976569}" type="presParOf" srcId="{7CE5706B-741D-43C6-BBCD-8DF349675CAB}" destId="{3F66F604-B2E8-428E-ABDC-AADF27CB249B}" srcOrd="2" destOrd="0" presId="urn:microsoft.com/office/officeart/2005/8/layout/radial5"/>
    <dgm:cxn modelId="{6B445531-195B-4534-85CD-5DBBA7C63F74}" type="presParOf" srcId="{7CE5706B-741D-43C6-BBCD-8DF349675CAB}" destId="{755D7DE4-25A9-494E-B17F-5D3F7079B369}" srcOrd="3" destOrd="0" presId="urn:microsoft.com/office/officeart/2005/8/layout/radial5"/>
    <dgm:cxn modelId="{3F058867-96DC-47D2-8B54-19E4632246D1}" type="presParOf" srcId="{755D7DE4-25A9-494E-B17F-5D3F7079B369}" destId="{9BB3EF29-6CAA-4B23-9474-24995B9D43A3}" srcOrd="0" destOrd="0" presId="urn:microsoft.com/office/officeart/2005/8/layout/radial5"/>
    <dgm:cxn modelId="{2C3592A8-66E7-4DBC-84D2-EBDEE08E2960}" type="presParOf" srcId="{7CE5706B-741D-43C6-BBCD-8DF349675CAB}" destId="{876B2EC3-F5E0-4FEA-8E8C-7CC60DBD015B}" srcOrd="4" destOrd="0" presId="urn:microsoft.com/office/officeart/2005/8/layout/radial5"/>
    <dgm:cxn modelId="{508D2B5C-4E2C-40E1-B33D-DF5CE77E0AAC}" type="presParOf" srcId="{7CE5706B-741D-43C6-BBCD-8DF349675CAB}" destId="{381FEA3D-5329-4112-8148-51955B8DF421}" srcOrd="5" destOrd="0" presId="urn:microsoft.com/office/officeart/2005/8/layout/radial5"/>
    <dgm:cxn modelId="{061B320D-BBAE-48FF-A24C-FEE2EE607DB3}" type="presParOf" srcId="{381FEA3D-5329-4112-8148-51955B8DF421}" destId="{BC4C1662-CEEE-4C8D-A2D4-8760F9E30291}" srcOrd="0" destOrd="0" presId="urn:microsoft.com/office/officeart/2005/8/layout/radial5"/>
    <dgm:cxn modelId="{5F3B1D48-BBF0-4801-9D44-DD8D5C77D34F}" type="presParOf" srcId="{7CE5706B-741D-43C6-BBCD-8DF349675CAB}" destId="{50FE8312-AD6E-4788-B816-21EE0BBA41EF}" srcOrd="6" destOrd="0" presId="urn:microsoft.com/office/officeart/2005/8/layout/radial5"/>
    <dgm:cxn modelId="{50E11B33-EC75-436B-B515-B74D9B1A1DCC}" type="presParOf" srcId="{7CE5706B-741D-43C6-BBCD-8DF349675CAB}" destId="{EF5FFB9A-78D4-4A87-88A5-90A9D6CFC56F}" srcOrd="7" destOrd="0" presId="urn:microsoft.com/office/officeart/2005/8/layout/radial5"/>
    <dgm:cxn modelId="{5FB81CA0-81CA-4B8C-9190-DE1DE54EDE69}" type="presParOf" srcId="{EF5FFB9A-78D4-4A87-88A5-90A9D6CFC56F}" destId="{73E5C43A-AB21-44DC-BBEF-806796204581}" srcOrd="0" destOrd="0" presId="urn:microsoft.com/office/officeart/2005/8/layout/radial5"/>
    <dgm:cxn modelId="{0B54DB5D-3A2F-4A99-9A4E-79866E65A855}" type="presParOf" srcId="{7CE5706B-741D-43C6-BBCD-8DF349675CAB}" destId="{3E9CD302-1B72-4738-9A9F-A8F22934E2F0}" srcOrd="8" destOrd="0" presId="urn:microsoft.com/office/officeart/2005/8/layout/radial5"/>
    <dgm:cxn modelId="{863938C4-9B74-45ED-AA8B-6F5D5163EBB0}" type="presParOf" srcId="{7CE5706B-741D-43C6-BBCD-8DF349675CAB}" destId="{427FFF98-272E-4F7C-AE4E-ED45896C649B}" srcOrd="9" destOrd="0" presId="urn:microsoft.com/office/officeart/2005/8/layout/radial5"/>
    <dgm:cxn modelId="{E23FBE7D-3782-4198-A728-B874856E23B0}" type="presParOf" srcId="{427FFF98-272E-4F7C-AE4E-ED45896C649B}" destId="{5E73D57D-DA3F-4558-A0CF-877DC32B53FD}" srcOrd="0" destOrd="0" presId="urn:microsoft.com/office/officeart/2005/8/layout/radial5"/>
    <dgm:cxn modelId="{C1AFB8B8-CEE4-4A02-B54F-842633C93B47}" type="presParOf" srcId="{7CE5706B-741D-43C6-BBCD-8DF349675CAB}" destId="{3B4DB9BA-4CC4-4798-820B-C94849789A2E}" srcOrd="10" destOrd="0" presId="urn:microsoft.com/office/officeart/2005/8/layout/radial5"/>
    <dgm:cxn modelId="{96239F3C-F9BE-422E-BA15-A45D22185F8B}" type="presParOf" srcId="{7CE5706B-741D-43C6-BBCD-8DF349675CAB}" destId="{D4956445-0DDB-4A87-8863-E3FB5160A87A}" srcOrd="11" destOrd="0" presId="urn:microsoft.com/office/officeart/2005/8/layout/radial5"/>
    <dgm:cxn modelId="{5E770CF5-9E95-4FE0-92BB-8FA1ECB61C57}" type="presParOf" srcId="{D4956445-0DDB-4A87-8863-E3FB5160A87A}" destId="{F4395F21-B654-4F42-BF7E-4DA785F53A71}" srcOrd="0" destOrd="0" presId="urn:microsoft.com/office/officeart/2005/8/layout/radial5"/>
    <dgm:cxn modelId="{9419CC98-E5E9-4996-9756-E223B33B86C8}" type="presParOf" srcId="{7CE5706B-741D-43C6-BBCD-8DF349675CAB}" destId="{CC38C62F-5ABE-4275-A168-98B360B74DA8}" srcOrd="12" destOrd="0" presId="urn:microsoft.com/office/officeart/2005/8/layout/radial5"/>
    <dgm:cxn modelId="{11DA8872-074C-4B9D-8DE3-D352557110AB}" type="presParOf" srcId="{7CE5706B-741D-43C6-BBCD-8DF349675CAB}" destId="{9AC7395B-45EE-4491-B929-B314B0BAB270}" srcOrd="13" destOrd="0" presId="urn:microsoft.com/office/officeart/2005/8/layout/radial5"/>
    <dgm:cxn modelId="{795FA1B8-82D5-4059-8827-7B218F7C7F4A}" type="presParOf" srcId="{9AC7395B-45EE-4491-B929-B314B0BAB270}" destId="{DDA398C8-8DFB-48E7-8C6D-5FFAA57A8148}" srcOrd="0" destOrd="0" presId="urn:microsoft.com/office/officeart/2005/8/layout/radial5"/>
    <dgm:cxn modelId="{3AD58EAB-A2AA-4D57-AFF2-41D7672E836C}" type="presParOf" srcId="{7CE5706B-741D-43C6-BBCD-8DF349675CAB}" destId="{59AF3843-6F60-4EDE-8A6A-B64ED411C065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9B9061-6C92-4778-A6FD-B8601E914E7A}">
      <dsp:nvSpPr>
        <dsp:cNvPr id="0" name=""/>
        <dsp:cNvSpPr/>
      </dsp:nvSpPr>
      <dsp:spPr>
        <a:xfrm>
          <a:off x="3584153" y="2573144"/>
          <a:ext cx="1975693" cy="197569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solidFill>
                <a:srgbClr val="FFFF00"/>
              </a:solidFill>
            </a:rPr>
            <a:t>বিজ্ঞাপণ </a:t>
          </a:r>
          <a:endParaRPr lang="en-US" sz="2800" kern="1200" dirty="0">
            <a:solidFill>
              <a:srgbClr val="FFFF00"/>
            </a:solidFill>
          </a:endParaRPr>
        </a:p>
      </dsp:txBody>
      <dsp:txXfrm>
        <a:off x="3873487" y="2862478"/>
        <a:ext cx="1397025" cy="1397025"/>
      </dsp:txXfrm>
    </dsp:sp>
    <dsp:sp modelId="{78951C8C-5374-4A47-9B73-ED2B6F07F98F}">
      <dsp:nvSpPr>
        <dsp:cNvPr id="0" name=""/>
        <dsp:cNvSpPr/>
      </dsp:nvSpPr>
      <dsp:spPr>
        <a:xfrm rot="16200000">
          <a:off x="4362984" y="1854739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FFFF00"/>
            </a:solidFill>
          </a:endParaRPr>
        </a:p>
      </dsp:txBody>
      <dsp:txXfrm>
        <a:off x="4425689" y="2051791"/>
        <a:ext cx="292621" cy="403041"/>
      </dsp:txXfrm>
    </dsp:sp>
    <dsp:sp modelId="{3F66F604-B2E8-428E-ABDC-AADF27CB249B}">
      <dsp:nvSpPr>
        <dsp:cNvPr id="0" name=""/>
        <dsp:cNvSpPr/>
      </dsp:nvSpPr>
      <dsp:spPr>
        <a:xfrm>
          <a:off x="3682937" y="6283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চলচ্চিত্র 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3943337" y="266683"/>
        <a:ext cx="1257324" cy="1257324"/>
      </dsp:txXfrm>
    </dsp:sp>
    <dsp:sp modelId="{755D7DE4-25A9-494E-B17F-5D3F7079B369}">
      <dsp:nvSpPr>
        <dsp:cNvPr id="0" name=""/>
        <dsp:cNvSpPr/>
      </dsp:nvSpPr>
      <dsp:spPr>
        <a:xfrm rot="19285714">
          <a:off x="5434394" y="2370702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FFFF00"/>
            </a:solidFill>
          </a:endParaRPr>
        </a:p>
      </dsp:txBody>
      <dsp:txXfrm>
        <a:off x="5448074" y="2544145"/>
        <a:ext cx="292621" cy="403041"/>
      </dsp:txXfrm>
    </dsp:sp>
    <dsp:sp modelId="{876B2EC3-F5E0-4FEA-8E8C-7CC60DBD015B}">
      <dsp:nvSpPr>
        <dsp:cNvPr id="0" name=""/>
        <dsp:cNvSpPr/>
      </dsp:nvSpPr>
      <dsp:spPr>
        <a:xfrm>
          <a:off x="5767023" y="1009926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পণ্যসজ্জা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6027423" y="1270326"/>
        <a:ext cx="1257324" cy="1257324"/>
      </dsp:txXfrm>
    </dsp:sp>
    <dsp:sp modelId="{381FEA3D-5329-4112-8148-51955B8DF421}">
      <dsp:nvSpPr>
        <dsp:cNvPr id="0" name=""/>
        <dsp:cNvSpPr/>
      </dsp:nvSpPr>
      <dsp:spPr>
        <a:xfrm rot="771429">
          <a:off x="5699010" y="3530062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FFFF00"/>
            </a:solidFill>
          </a:endParaRPr>
        </a:p>
      </dsp:txBody>
      <dsp:txXfrm>
        <a:off x="5700582" y="3650456"/>
        <a:ext cx="292621" cy="403041"/>
      </dsp:txXfrm>
    </dsp:sp>
    <dsp:sp modelId="{50FE8312-AD6E-4788-B816-21EE0BBA41EF}">
      <dsp:nvSpPr>
        <dsp:cNvPr id="0" name=""/>
        <dsp:cNvSpPr/>
      </dsp:nvSpPr>
      <dsp:spPr>
        <a:xfrm>
          <a:off x="6281750" y="3265090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মেলা 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6542150" y="3525490"/>
        <a:ext cx="1257324" cy="1257324"/>
      </dsp:txXfrm>
    </dsp:sp>
    <dsp:sp modelId="{EF5FFB9A-78D4-4A87-88A5-90A9D6CFC56F}">
      <dsp:nvSpPr>
        <dsp:cNvPr id="0" name=""/>
        <dsp:cNvSpPr/>
      </dsp:nvSpPr>
      <dsp:spPr>
        <a:xfrm rot="3857143">
          <a:off x="4957572" y="4459796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FFFF00"/>
            </a:solidFill>
          </a:endParaRPr>
        </a:p>
      </dsp:txBody>
      <dsp:txXfrm>
        <a:off x="4993070" y="4537648"/>
        <a:ext cx="292621" cy="403041"/>
      </dsp:txXfrm>
    </dsp:sp>
    <dsp:sp modelId="{3E9CD302-1B72-4738-9A9F-A8F22934E2F0}">
      <dsp:nvSpPr>
        <dsp:cNvPr id="0" name=""/>
        <dsp:cNvSpPr/>
      </dsp:nvSpPr>
      <dsp:spPr>
        <a:xfrm>
          <a:off x="4839518" y="5073592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নিয়ন আলো 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5099918" y="5333992"/>
        <a:ext cx="1257324" cy="1257324"/>
      </dsp:txXfrm>
    </dsp:sp>
    <dsp:sp modelId="{427FFF98-272E-4F7C-AE4E-ED45896C649B}">
      <dsp:nvSpPr>
        <dsp:cNvPr id="0" name=""/>
        <dsp:cNvSpPr/>
      </dsp:nvSpPr>
      <dsp:spPr>
        <a:xfrm rot="6942857">
          <a:off x="3768397" y="4459796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FFFF00"/>
            </a:solidFill>
          </a:endParaRPr>
        </a:p>
      </dsp:txBody>
      <dsp:txXfrm rot="10800000">
        <a:off x="3858308" y="4537648"/>
        <a:ext cx="292621" cy="403041"/>
      </dsp:txXfrm>
    </dsp:sp>
    <dsp:sp modelId="{3B4DB9BA-4CC4-4798-820B-C94849789A2E}">
      <dsp:nvSpPr>
        <dsp:cNvPr id="0" name=""/>
        <dsp:cNvSpPr/>
      </dsp:nvSpPr>
      <dsp:spPr>
        <a:xfrm>
          <a:off x="2526357" y="5073592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বিজ্ঞাপণী ফলক 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2786757" y="5333992"/>
        <a:ext cx="1257324" cy="1257324"/>
      </dsp:txXfrm>
    </dsp:sp>
    <dsp:sp modelId="{D4956445-0DDB-4A87-8863-E3FB5160A87A}">
      <dsp:nvSpPr>
        <dsp:cNvPr id="0" name=""/>
        <dsp:cNvSpPr/>
      </dsp:nvSpPr>
      <dsp:spPr>
        <a:xfrm rot="10028571">
          <a:off x="3026959" y="3530062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FFFF00"/>
            </a:solidFill>
          </a:endParaRPr>
        </a:p>
      </dsp:txBody>
      <dsp:txXfrm rot="10800000">
        <a:off x="3150796" y="3650456"/>
        <a:ext cx="292621" cy="403041"/>
      </dsp:txXfrm>
    </dsp:sp>
    <dsp:sp modelId="{CC38C62F-5ABE-4275-A168-98B360B74DA8}">
      <dsp:nvSpPr>
        <dsp:cNvPr id="0" name=""/>
        <dsp:cNvSpPr/>
      </dsp:nvSpPr>
      <dsp:spPr>
        <a:xfrm>
          <a:off x="1084125" y="3265090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প্রাচীর পত্র 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1344525" y="3525490"/>
        <a:ext cx="1257324" cy="1257324"/>
      </dsp:txXfrm>
    </dsp:sp>
    <dsp:sp modelId="{9AC7395B-45EE-4491-B929-B314B0BAB270}">
      <dsp:nvSpPr>
        <dsp:cNvPr id="0" name=""/>
        <dsp:cNvSpPr/>
      </dsp:nvSpPr>
      <dsp:spPr>
        <a:xfrm rot="13114286">
          <a:off x="3291575" y="2370702"/>
          <a:ext cx="418030" cy="671735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400" kern="1200">
            <a:solidFill>
              <a:srgbClr val="7030A0"/>
            </a:solidFill>
          </a:endParaRPr>
        </a:p>
      </dsp:txBody>
      <dsp:txXfrm rot="10800000">
        <a:off x="3403304" y="2544145"/>
        <a:ext cx="292621" cy="403041"/>
      </dsp:txXfrm>
    </dsp:sp>
    <dsp:sp modelId="{59AF3843-6F60-4EDE-8A6A-B64ED411C065}">
      <dsp:nvSpPr>
        <dsp:cNvPr id="0" name=""/>
        <dsp:cNvSpPr/>
      </dsp:nvSpPr>
      <dsp:spPr>
        <a:xfrm>
          <a:off x="1598852" y="1009926"/>
          <a:ext cx="1778124" cy="177812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kern="1200" dirty="0" smtClean="0">
              <a:solidFill>
                <a:srgbClr val="FFFF00"/>
              </a:solidFill>
            </a:rPr>
            <a:t>প্রচারপত্র </a:t>
          </a:r>
          <a:endParaRPr lang="en-US" sz="2400" kern="1200" dirty="0">
            <a:solidFill>
              <a:srgbClr val="FFFF00"/>
            </a:solidFill>
          </a:endParaRPr>
        </a:p>
      </dsp:txBody>
      <dsp:txXfrm>
        <a:off x="1859252" y="1270326"/>
        <a:ext cx="1257324" cy="1257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228600" y="228600"/>
            <a:ext cx="8686800" cy="48768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/>
              <a:t>স্বাগতম </a:t>
            </a:r>
            <a:endParaRPr lang="en-US" sz="13800" dirty="0"/>
          </a:p>
        </p:txBody>
      </p:sp>
      <p:sp>
        <p:nvSpPr>
          <p:cNvPr id="5" name="Snip Same Side Corner Rectangle 4"/>
          <p:cNvSpPr/>
          <p:nvPr/>
        </p:nvSpPr>
        <p:spPr>
          <a:xfrm>
            <a:off x="6629400" y="5105400"/>
            <a:ext cx="2286000" cy="15240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029200"/>
            <a:ext cx="3048000" cy="17526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-381000" y="6096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ounded Rectangle 1"/>
          <p:cNvSpPr/>
          <p:nvPr/>
        </p:nvSpPr>
        <p:spPr>
          <a:xfrm>
            <a:off x="457200" y="4953000"/>
            <a:ext cx="2667000" cy="1828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4953000"/>
            <a:ext cx="2667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568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0" y="0"/>
            <a:ext cx="9143999" cy="6858000"/>
          </a:xfrm>
        </p:spPr>
        <p:txBody>
          <a:bodyPr>
            <a:norm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u="sng" dirty="0" smtClean="0">
                <a:solidFill>
                  <a:srgbClr val="7030A0"/>
                </a:solidFill>
              </a:rPr>
              <a:t> </a:t>
            </a:r>
            <a:r>
              <a:rPr lang="bn-BD" sz="2800" u="sng" dirty="0" smtClean="0">
                <a:solidFill>
                  <a:srgbClr val="7030A0"/>
                </a:solidFill>
              </a:rPr>
              <a:t/>
            </a:r>
            <a:br>
              <a:rPr lang="bn-BD" sz="2800" u="sng" dirty="0" smtClean="0">
                <a:solidFill>
                  <a:srgbClr val="7030A0"/>
                </a:solidFill>
              </a:rPr>
            </a:br>
            <a:endParaRPr lang="en-US" sz="2800" dirty="0">
              <a:solidFill>
                <a:srgbClr val="00B05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280" y="3840321"/>
            <a:ext cx="91440" cy="45720"/>
          </a:xfrm>
        </p:spPr>
      </p:pic>
      <p:sp>
        <p:nvSpPr>
          <p:cNvPr id="5" name="Rounded Rectangle 4"/>
          <p:cNvSpPr/>
          <p:nvPr/>
        </p:nvSpPr>
        <p:spPr>
          <a:xfrm>
            <a:off x="152400" y="76200"/>
            <a:ext cx="8839200" cy="6705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মোঃ আশরাফুল ইসলাম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সহকারি শিক্ষক(ধর্মীয়) আইডি-০৬ 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জাংগাল বাদশা মিয়া আদর্শ বালিকা উচ্চ বিদ্যালয়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মুরাদনগর,কুমিল্লা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Cell phone-01716305925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152400" y="3200400"/>
            <a:ext cx="8839200" cy="3581400"/>
          </a:xfrm>
          <a:prstGeom prst="rect">
            <a:avLst/>
          </a:prstGeom>
          <a:solidFill>
            <a:srgbClr val="92D050"/>
          </a:solidFill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0" indent="0" algn="ctr">
              <a:buFont typeface="Wingdings 3"/>
              <a:buNone/>
            </a:pPr>
            <a:r>
              <a:rPr lang="bn-BD" sz="3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নামঃ</a:t>
            </a:r>
            <a:r>
              <a:rPr lang="bn-BD" sz="28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bn-BD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মোঃবাছির আহাম্মদ </a:t>
            </a:r>
            <a:endParaRPr lang="en-US" sz="36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 3"/>
              <a:buNone/>
            </a:pPr>
            <a:r>
              <a:rPr lang="bn-BD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bn-BD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ব্যবসায় শিক্ষা) </a:t>
            </a:r>
          </a:p>
          <a:p>
            <a:pPr marL="0" indent="0" algn="ctr">
              <a:buFont typeface="Wingdings 3"/>
              <a:buNone/>
            </a:pPr>
            <a:r>
              <a:rPr lang="bn-BD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মেটংঘর বি,আর,আই,এম উচ্চ বিদ্যালয় </a:t>
            </a:r>
            <a:endParaRPr lang="en-US" sz="2800" dirty="0" smtClean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 3"/>
              <a:buNone/>
            </a:pPr>
            <a:r>
              <a:rPr lang="bn-BD" sz="28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মুরাদনগর, কুমিল্লা। </a:t>
            </a:r>
          </a:p>
          <a:p>
            <a:pPr marL="0" indent="0" algn="ctr">
              <a:buFont typeface="Wingdings 3"/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E-mail: bachhir</a:t>
            </a: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1978@gmail.com</a:t>
            </a:r>
          </a:p>
          <a:p>
            <a:pPr marL="0" indent="0" algn="ctr">
              <a:buFont typeface="Wingdings 3"/>
              <a:buNone/>
            </a:pPr>
            <a:r>
              <a:rPr lang="en-US" sz="2400" dirty="0" smtClean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Cell phone : 01823006515</a:t>
            </a:r>
            <a:r>
              <a:rPr lang="bn-BD" sz="24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bn-BD" sz="2400" dirty="0" smtClean="0">
              <a:solidFill>
                <a:srgbClr val="00B0F0"/>
              </a:solidFill>
            </a:endParaRPr>
          </a:p>
          <a:p>
            <a:pPr marL="0" indent="0" algn="ctr">
              <a:buFont typeface="Wingdings 3"/>
              <a:buNone/>
            </a:pPr>
            <a:endParaRPr lang="bn-BD" sz="2000" dirty="0" smtClean="0"/>
          </a:p>
          <a:p>
            <a:pPr marL="0" indent="0">
              <a:buFont typeface="Wingdings 3"/>
              <a:buNone/>
            </a:pPr>
            <a:endParaRPr lang="en-US" sz="9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152400"/>
            <a:ext cx="2590800" cy="29718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</p:pic>
    </p:spTree>
    <p:extLst>
      <p:ext uri="{BB962C8B-B14F-4D97-AF65-F5344CB8AC3E}">
        <p14:creationId xmlns:p14="http://schemas.microsoft.com/office/powerpoint/2010/main" val="1685704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762000" y="15392400"/>
            <a:ext cx="8686800" cy="152400"/>
          </a:xfrm>
        </p:spPr>
        <p:txBody>
          <a:bodyPr>
            <a:normAutofit fontScale="90000"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flipH="1">
            <a:off x="5029200" y="14529262"/>
            <a:ext cx="68580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en-US" sz="4800" i="1" dirty="0"/>
          </a:p>
        </p:txBody>
      </p:sp>
      <p:sp>
        <p:nvSpPr>
          <p:cNvPr id="5" name="Rectangle 4"/>
          <p:cNvSpPr/>
          <p:nvPr/>
        </p:nvSpPr>
        <p:spPr>
          <a:xfrm>
            <a:off x="152400" y="76200"/>
            <a:ext cx="8915399" cy="6629401"/>
          </a:xfrm>
          <a:prstGeom prst="rect">
            <a:avLst/>
          </a:prstGeom>
          <a:solidFill>
            <a:srgbClr val="4F81BD"/>
          </a:solidFill>
          <a:ln w="10795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n-BD" sz="6000" b="0" i="0" u="sng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বিষয়ঃ ব্যবসায় উদ্যোগ</a:t>
            </a:r>
            <a:r>
              <a:rPr kumimoji="0" lang="bn-BD" sz="6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শ্রেণিঃ নবম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অধ্যায়ঃ </a:t>
            </a:r>
            <a:r>
              <a:rPr lang="bn-BD" sz="6000" kern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নবম </a:t>
            </a: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পাঠঃ </a:t>
            </a:r>
            <a:r>
              <a:rPr lang="bn-BD" sz="6000" kern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বিপণন </a:t>
            </a:r>
            <a:r>
              <a:rPr kumimoji="0" lang="bn-BD" sz="6000" b="0" i="0" u="none" strike="noStrike" kern="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endParaRPr kumimoji="0" lang="bn-BD" sz="6000" b="0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সময়ঃ </a:t>
            </a: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5</a:t>
            </a: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০ মিনিট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	তারিখঃ২৮/১১/২০১৩ খ্রি</a:t>
            </a:r>
            <a:r>
              <a:rPr kumimoji="0" lang="en-US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.</a:t>
            </a:r>
            <a:r>
              <a:rPr kumimoji="0" lang="bn-BD" sz="6000" b="0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 </a:t>
            </a:r>
            <a:endParaRPr kumimoji="0" lang="bn-BD" sz="60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50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0" y="0"/>
            <a:ext cx="9143999" cy="685800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charset="0"/>
              <a:buChar char="•"/>
            </a:pPr>
            <a:endParaRPr lang="bn-BD" sz="8000" u="sng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</a:pPr>
            <a:endParaRPr lang="bn-BD" sz="8000" u="sng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bn-BD" sz="8000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8000" u="sng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</a:pP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বিজ্ঞাপণের গুরুত্ব ব্যাখ্যা করতে পারবে।</a:t>
            </a:r>
          </a:p>
          <a:p>
            <a:pPr marL="285750" indent="-285750">
              <a:buFont typeface="Arial" charset="0"/>
              <a:buChar char="•"/>
            </a:pP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বিজ্ঞাপণের মাধ্যম গুলোর নাম বলতে পারবে। </a:t>
            </a:r>
          </a:p>
          <a:p>
            <a:pPr marL="285750" indent="-285750">
              <a:buFont typeface="Arial" charset="0"/>
              <a:buChar char="•"/>
            </a:pP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বিজ্ঞাপনের কার্যাবলি বর্ণনা করতে পারবে।</a:t>
            </a:r>
          </a:p>
          <a:p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</a:pPr>
            <a:endParaRPr lang="bn-BD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 marL="285750" indent="-285750">
              <a:buFont typeface="Arial" charset="0"/>
              <a:buChar char="•"/>
            </a:pPr>
            <a:endParaRPr lang="bn-BD" sz="40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7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381000" y="228600"/>
            <a:ext cx="0" cy="6629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067800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76200" y="6858000"/>
            <a:ext cx="90678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57200"/>
            <a:ext cx="4812563" cy="4479387"/>
          </a:xfrm>
          <a:prstGeom prst="rect">
            <a:avLst/>
          </a:prstGeom>
        </p:spPr>
      </p:pic>
      <p:sp>
        <p:nvSpPr>
          <p:cNvPr id="24" name="Oval 23"/>
          <p:cNvSpPr/>
          <p:nvPr/>
        </p:nvSpPr>
        <p:spPr>
          <a:xfrm>
            <a:off x="2514600" y="5029200"/>
            <a:ext cx="3810000" cy="1219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বিজ্ঞাপণ 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99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70C0"/>
          </a:solidFill>
        </p:spPr>
        <p:txBody>
          <a:bodyPr>
            <a:normAutofit/>
          </a:bodyPr>
          <a:lstStyle/>
          <a:p>
            <a:r>
              <a:rPr lang="bn-BD" sz="23900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বিজ্ঞাপণ</a:t>
            </a:r>
            <a:r>
              <a:rPr lang="bn-BD" sz="239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39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553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0181825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921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9B9061-6C92-4778-A6FD-B8601E914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graphicEl>
                                              <a:dgm id="{3E9B9061-6C92-4778-A6FD-B8601E914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graphicEl>
                                              <a:dgm id="{3E9B9061-6C92-4778-A6FD-B8601E914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graphicEl>
                                              <a:dgm id="{3E9B9061-6C92-4778-A6FD-B8601E914E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graphicEl>
                                              <a:dgm id="{3E9B9061-6C92-4778-A6FD-B8601E914E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951C8C-5374-4A47-9B73-ED2B6F0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78951C8C-5374-4A47-9B73-ED2B6F0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78951C8C-5374-4A47-9B73-ED2B6F0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>
                                            <p:graphicEl>
                                              <a:dgm id="{78951C8C-5374-4A47-9B73-ED2B6F07F9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>
                                            <p:graphicEl>
                                              <a:dgm id="{78951C8C-5374-4A47-9B73-ED2B6F07F9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F66F604-B2E8-428E-ABDC-AADF27CB2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graphicEl>
                                              <a:dgm id="{3F66F604-B2E8-428E-ABDC-AADF27CB2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3F66F604-B2E8-428E-ABDC-AADF27CB2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3F66F604-B2E8-428E-ABDC-AADF27CB2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graphicEl>
                                              <a:dgm id="{3F66F604-B2E8-428E-ABDC-AADF27CB24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5D7DE4-25A9-494E-B17F-5D3F7079B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755D7DE4-25A9-494E-B17F-5D3F7079B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755D7DE4-25A9-494E-B17F-5D3F7079B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graphicEl>
                                              <a:dgm id="{755D7DE4-25A9-494E-B17F-5D3F7079B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">
                                            <p:graphicEl>
                                              <a:dgm id="{755D7DE4-25A9-494E-B17F-5D3F7079B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76B2EC3-F5E0-4FEA-8E8C-7CC60DBD0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graphicEl>
                                              <a:dgm id="{876B2EC3-F5E0-4FEA-8E8C-7CC60DBD0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876B2EC3-F5E0-4FEA-8E8C-7CC60DBD0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876B2EC3-F5E0-4FEA-8E8C-7CC60DBD01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graphicEl>
                                              <a:dgm id="{876B2EC3-F5E0-4FEA-8E8C-7CC60DBD01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81FEA3D-5329-4112-8148-51955B8DF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381FEA3D-5329-4112-8148-51955B8DF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381FEA3D-5329-4112-8148-51955B8DF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graphicEl>
                                              <a:dgm id="{381FEA3D-5329-4112-8148-51955B8DF42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">
                                            <p:graphicEl>
                                              <a:dgm id="{381FEA3D-5329-4112-8148-51955B8DF42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FE8312-AD6E-4788-B816-21EE0BBA4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graphicEl>
                                              <a:dgm id="{50FE8312-AD6E-4788-B816-21EE0BBA4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graphicEl>
                                              <a:dgm id="{50FE8312-AD6E-4788-B816-21EE0BBA4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50FE8312-AD6E-4788-B816-21EE0BBA41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">
                                            <p:graphicEl>
                                              <a:dgm id="{50FE8312-AD6E-4788-B816-21EE0BBA41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F5FFB9A-78D4-4A87-88A5-90A9D6CFC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EF5FFB9A-78D4-4A87-88A5-90A9D6CFC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graphicEl>
                                              <a:dgm id="{EF5FFB9A-78D4-4A87-88A5-90A9D6CFC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">
                                            <p:graphicEl>
                                              <a:dgm id="{EF5FFB9A-78D4-4A87-88A5-90A9D6CFC5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5">
                                            <p:graphicEl>
                                              <a:dgm id="{EF5FFB9A-78D4-4A87-88A5-90A9D6CFC5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E9CD302-1B72-4738-9A9F-A8F22934E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>
                                            <p:graphicEl>
                                              <a:dgm id="{3E9CD302-1B72-4738-9A9F-A8F22934E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>
                                            <p:graphicEl>
                                              <a:dgm id="{3E9CD302-1B72-4738-9A9F-A8F22934E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>
                                            <p:graphicEl>
                                              <a:dgm id="{3E9CD302-1B72-4738-9A9F-A8F22934E2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>
                                            <p:graphicEl>
                                              <a:dgm id="{3E9CD302-1B72-4738-9A9F-A8F22934E2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27FFF98-272E-4F7C-AE4E-ED45896C6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">
                                            <p:graphicEl>
                                              <a:dgm id="{427FFF98-272E-4F7C-AE4E-ED45896C6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">
                                            <p:graphicEl>
                                              <a:dgm id="{427FFF98-272E-4F7C-AE4E-ED45896C6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">
                                            <p:graphicEl>
                                              <a:dgm id="{427FFF98-272E-4F7C-AE4E-ED45896C6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">
                                            <p:graphicEl>
                                              <a:dgm id="{427FFF98-272E-4F7C-AE4E-ED45896C64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B4DB9BA-4CC4-4798-820B-C94849789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>
                                            <p:graphicEl>
                                              <a:dgm id="{3B4DB9BA-4CC4-4798-820B-C94849789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>
                                            <p:graphicEl>
                                              <a:dgm id="{3B4DB9BA-4CC4-4798-820B-C94849789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">
                                            <p:graphicEl>
                                              <a:dgm id="{3B4DB9BA-4CC4-4798-820B-C94849789A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">
                                            <p:graphicEl>
                                              <a:dgm id="{3B4DB9BA-4CC4-4798-820B-C94849789A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4956445-0DDB-4A87-8863-E3FB516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>
                                            <p:graphicEl>
                                              <a:dgm id="{D4956445-0DDB-4A87-8863-E3FB516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">
                                            <p:graphicEl>
                                              <a:dgm id="{D4956445-0DDB-4A87-8863-E3FB516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">
                                            <p:graphicEl>
                                              <a:dgm id="{D4956445-0DDB-4A87-8863-E3FB5160A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">
                                            <p:graphicEl>
                                              <a:dgm id="{D4956445-0DDB-4A87-8863-E3FB5160A8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C38C62F-5ABE-4275-A168-98B360B74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>
                                            <p:graphicEl>
                                              <a:dgm id="{CC38C62F-5ABE-4275-A168-98B360B74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>
                                            <p:graphicEl>
                                              <a:dgm id="{CC38C62F-5ABE-4275-A168-98B360B74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5">
                                            <p:graphicEl>
                                              <a:dgm id="{CC38C62F-5ABE-4275-A168-98B360B74D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5">
                                            <p:graphicEl>
                                              <a:dgm id="{CC38C62F-5ABE-4275-A168-98B360B74D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AC7395B-45EE-4491-B929-B314B0BAB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">
                                            <p:graphicEl>
                                              <a:dgm id="{9AC7395B-45EE-4491-B929-B314B0BAB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">
                                            <p:graphicEl>
                                              <a:dgm id="{9AC7395B-45EE-4491-B929-B314B0BAB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5">
                                            <p:graphicEl>
                                              <a:dgm id="{9AC7395B-45EE-4491-B929-B314B0BAB2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5">
                                            <p:graphicEl>
                                              <a:dgm id="{9AC7395B-45EE-4491-B929-B314B0BAB2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9AF3843-6F60-4EDE-8A6A-B64ED411C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5">
                                            <p:graphicEl>
                                              <a:dgm id="{59AF3843-6F60-4EDE-8A6A-B64ED411C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5">
                                            <p:graphicEl>
                                              <a:dgm id="{59AF3843-6F60-4EDE-8A6A-B64ED411C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>
                                            <p:graphicEl>
                                              <a:dgm id="{59AF3843-6F60-4EDE-8A6A-B64ED411C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">
                                            <p:graphicEl>
                                              <a:dgm id="{59AF3843-6F60-4EDE-8A6A-B64ED411C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0"/>
            <a:ext cx="9144000" cy="6858000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l"/>
            <a:r>
              <a:rPr lang="bn-BD" sz="11500" u="sng" dirty="0" smtClean="0">
                <a:solidFill>
                  <a:schemeClr val="bg2"/>
                </a:solidFill>
                <a:latin typeface="NikoshBAN" pitchFamily="2" charset="0"/>
                <a:cs typeface="NikoshBAN" pitchFamily="2" charset="0"/>
              </a:rPr>
              <a:t>কাজ -১</a:t>
            </a:r>
            <a:r>
              <a:rPr lang="bn-BD" sz="6600" u="sng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6600" u="sng" dirty="0" smtClean="0">
                <a:latin typeface="NikoshBAN" pitchFamily="2" charset="0"/>
                <a:cs typeface="NikoshBAN" pitchFamily="2" charset="0"/>
              </a:rPr>
            </a:b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* উল্লেখিত মাধ্যমগুলো ব্যতীত ৪টি মাধ্যমের নাম লিখ। </a:t>
            </a:r>
            <a:b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(জোড়ায় কাজ) সময়-৩মিনিট  </a:t>
            </a:r>
            <a:endParaRPr lang="en-US" sz="6600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784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97873"/>
            <a:ext cx="2819400" cy="31574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97872"/>
            <a:ext cx="3124201" cy="31574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301128"/>
            <a:ext cx="2743200" cy="315421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" y="3455347"/>
            <a:ext cx="4076701" cy="313479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99" y="3455346"/>
            <a:ext cx="4762501" cy="313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849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002060"/>
          </a:solidFill>
        </p:spPr>
        <p:txBody>
          <a:bodyPr>
            <a:noAutofit/>
          </a:bodyPr>
          <a:lstStyle/>
          <a:p>
            <a:pPr algn="l"/>
            <a:r>
              <a:rPr lang="bn-BD" sz="8000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কাজ-২</a:t>
            </a:r>
            <a:br>
              <a:rPr lang="bn-BD" sz="8000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তোমরা প্রতিদিন বিভিন্ন মাধ্যমে যে সকল পণ্যের বিজ্ঞাপণ দেখে থাক সে সকল পণ্যের একটি নামের তালিকা তৈরি কর।(দলগত কাজ) সময়-৬মিনিট  </a:t>
            </a:r>
            <a:r>
              <a:rPr lang="bn-BD" sz="8000" u="sng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8000" u="sng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65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rgbClr val="7030A0"/>
          </a:solidFill>
        </p:spPr>
        <p:txBody>
          <a:bodyPr>
            <a:normAutofit/>
          </a:bodyPr>
          <a:lstStyle/>
          <a:p>
            <a:pPr algn="l"/>
            <a:r>
              <a:rPr lang="bn-BD" sz="8000" u="sng" dirty="0" smtClean="0">
                <a:solidFill>
                  <a:srgbClr val="00B0F0"/>
                </a:solidFill>
              </a:rPr>
              <a:t>মূল্যায়ন</a:t>
            </a:r>
            <a:r>
              <a:rPr lang="bn-BD" sz="5400" dirty="0" smtClean="0">
                <a:solidFill>
                  <a:srgbClr val="00B0F0"/>
                </a:solidFill>
              </a:rPr>
              <a:t/>
            </a:r>
            <a:br>
              <a:rPr lang="bn-BD" sz="5400" dirty="0" smtClean="0">
                <a:solidFill>
                  <a:srgbClr val="00B0F0"/>
                </a:solidFill>
              </a:rPr>
            </a:br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* বিজ্ঞাপন কী ?</a:t>
            </a:r>
            <a:b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6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* বিজ্ঞাপণের ৩টি মাধ্যমের নাম কি ? * বিজ্ঞাপণ দেওয়া হয় এমন ২টি জনপ্রিয় পণ্যের নাম কি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0053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bn-BD" sz="16600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br>
              <a:rPr lang="bn-BD" sz="16600" u="sng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* কোন কোন বিজ্ঞাপণ তোমাকে আকৃষ্ট করে তার কারন লিখ। </a:t>
            </a:r>
            <a:endParaRPr lang="en-US" sz="8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8690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990600"/>
            <a:ext cx="8077200" cy="5029200"/>
          </a:xfrm>
          <a:solidFill>
            <a:srgbClr val="92D050"/>
          </a:solidFill>
          <a:scene3d>
            <a:camera prst="isometricLeftDown"/>
            <a:lightRig rig="threePt" dir="t"/>
          </a:scene3d>
        </p:spPr>
        <p:txBody>
          <a:bodyPr>
            <a:noAutofit/>
          </a:bodyPr>
          <a:lstStyle/>
          <a:p>
            <a:r>
              <a:rPr lang="bn-BD" sz="199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99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99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248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1002</TotalTime>
  <Words>84</Words>
  <Application>Microsoft Office PowerPoint</Application>
  <PresentationFormat>On-screen Show (4:3)</PresentationFormat>
  <Paragraphs>46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Franklin Gothic Book</vt:lpstr>
      <vt:lpstr>NikoshBAN</vt:lpstr>
      <vt:lpstr>Times New Roman</vt:lpstr>
      <vt:lpstr>Vrinda</vt:lpstr>
      <vt:lpstr>Wingdings 2</vt:lpstr>
      <vt:lpstr>Wingdings 3</vt:lpstr>
      <vt:lpstr>Technic</vt:lpstr>
      <vt:lpstr>PowerPoint Presentation</vt:lpstr>
      <vt:lpstr>    </vt:lpstr>
      <vt:lpstr>PowerPoint Presentation</vt:lpstr>
      <vt:lpstr>PowerPoint Presentation</vt:lpstr>
      <vt:lpstr>PowerPoint Presentation</vt:lpstr>
      <vt:lpstr>বিজ্ঞাপণ </vt:lpstr>
      <vt:lpstr>PowerPoint Presentation</vt:lpstr>
      <vt:lpstr>কাজ -১ * উল্লেখিত মাধ্যমগুলো ব্যতীত ৪টি মাধ্যমের নাম লিখ।  (জোড়ায় কাজ) সময়-৩মিনিট  </vt:lpstr>
      <vt:lpstr>PowerPoint Presentation</vt:lpstr>
      <vt:lpstr>কাজ-২ তোমরা প্রতিদিন বিভিন্ন মাধ্যমে যে সকল পণ্যের বিজ্ঞাপণ দেখে থাক সে সকল পণ্যের একটি নামের তালিকা তৈরি কর।(দলগত কাজ) সময়-৬মিনিট   </vt:lpstr>
      <vt:lpstr>মূল্যায়ন * বিজ্ঞাপন কী ? * বিজ্ঞাপণের ৩টি মাধ্যমের নাম কি ? * বিজ্ঞাপণ দেওয়া হয় এমন ২টি জনপ্রিয় পণ্যের নাম কি ? </vt:lpstr>
      <vt:lpstr>বাড়ির কাজ * কোন কোন বিজ্ঞাপণ তোমাকে আকৃষ্ট করে তার কারন লিখ। </vt:lpstr>
      <vt:lpstr>ধন্যবাদ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Shahin</cp:lastModifiedBy>
  <cp:revision>137</cp:revision>
  <dcterms:created xsi:type="dcterms:W3CDTF">2006-08-16T00:00:00Z</dcterms:created>
  <dcterms:modified xsi:type="dcterms:W3CDTF">2014-01-29T02:01:02Z</dcterms:modified>
</cp:coreProperties>
</file>