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9" r:id="rId4"/>
    <p:sldId id="260" r:id="rId5"/>
    <p:sldId id="268" r:id="rId6"/>
    <p:sldId id="262" r:id="rId7"/>
    <p:sldId id="263" r:id="rId8"/>
    <p:sldId id="264" r:id="rId9"/>
    <p:sldId id="265" r:id="rId10"/>
    <p:sldId id="266" r:id="rId11"/>
    <p:sldId id="267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F200"/>
            </a:gs>
            <a:gs pos="34000">
              <a:srgbClr val="FF7A00"/>
            </a:gs>
            <a:gs pos="94000">
              <a:srgbClr val="FFFF00"/>
            </a:gs>
            <a:gs pos="100000">
              <a:srgbClr val="4D080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57200" y="228600"/>
            <a:ext cx="8229600" cy="6248399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 descr="flower03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64" y="-20782"/>
            <a:ext cx="8991600" cy="6858000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3125931" y="2644170"/>
            <a:ext cx="3015569" cy="1569660"/>
          </a:xfrm>
          <a:prstGeom prst="rect">
            <a:avLst/>
          </a:prstGeom>
        </p:spPr>
        <p:txBody>
          <a:bodyPr wrap="none">
            <a:prstTxWarp prst="textWave2">
              <a:avLst/>
            </a:prstTxWarp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bn-BD" sz="9600" b="1" dirty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b="1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465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lvl="0"/>
            <a:r>
              <a:rPr lang="bn-BD" dirty="0">
                <a:solidFill>
                  <a:srgbClr val="002060"/>
                </a:solidFill>
              </a:rPr>
              <a:t>শ্রেনীঃ ৭ম</a:t>
            </a:r>
          </a:p>
          <a:p>
            <a:pPr lvl="0"/>
            <a:r>
              <a:rPr lang="bn-BD" dirty="0">
                <a:solidFill>
                  <a:srgbClr val="002060"/>
                </a:solidFill>
              </a:rPr>
              <a:t>বিষয়ঃ </a:t>
            </a:r>
            <a:r>
              <a:rPr lang="en-US" dirty="0" err="1" smtClean="0">
                <a:solidFill>
                  <a:srgbClr val="002060"/>
                </a:solidFill>
              </a:rPr>
              <a:t>তথ্য</a:t>
            </a:r>
            <a:r>
              <a:rPr lang="en-US" dirty="0" smtClean="0">
                <a:solidFill>
                  <a:srgbClr val="002060"/>
                </a:solidFill>
              </a:rPr>
              <a:t> ও </a:t>
            </a:r>
            <a:r>
              <a:rPr lang="en-US" dirty="0" err="1" smtClean="0">
                <a:solidFill>
                  <a:srgbClr val="002060"/>
                </a:solidFill>
              </a:rPr>
              <a:t>যোগাযোগ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প্রযুক্তি</a:t>
            </a:r>
            <a:endParaRPr lang="en-US" dirty="0">
              <a:solidFill>
                <a:srgbClr val="002060"/>
              </a:solidFill>
            </a:endParaRPr>
          </a:p>
          <a:p>
            <a:pPr lvl="0"/>
            <a:r>
              <a:rPr lang="bn-BD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কম্পিউটার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সংশ্লিষ্ট</a:t>
            </a:r>
            <a:r>
              <a:rPr lang="en-US" dirty="0" smtClean="0">
                <a:solidFill>
                  <a:srgbClr val="002060"/>
                </a:solidFill>
              </a:rPr>
              <a:t>   </a:t>
            </a:r>
          </a:p>
          <a:p>
            <a:pPr marL="0" lv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      </a:t>
            </a:r>
            <a:r>
              <a:rPr lang="en-US" dirty="0" err="1" smtClean="0">
                <a:solidFill>
                  <a:srgbClr val="002060"/>
                </a:solidFill>
              </a:rPr>
              <a:t>যন্ত্রপাতি</a:t>
            </a:r>
            <a:endParaRPr lang="bn-BD" dirty="0">
              <a:solidFill>
                <a:srgbClr val="002060"/>
              </a:solidFill>
            </a:endParaRPr>
          </a:p>
          <a:p>
            <a:pPr lvl="0"/>
            <a:r>
              <a:rPr lang="bn-BD" dirty="0">
                <a:solidFill>
                  <a:srgbClr val="002060"/>
                </a:solidFill>
              </a:rPr>
              <a:t>তাং – </a:t>
            </a:r>
            <a:r>
              <a:rPr lang="en-US" dirty="0" smtClean="0">
                <a:solidFill>
                  <a:srgbClr val="002060"/>
                </a:solidFill>
              </a:rPr>
              <a:t>২</a:t>
            </a:r>
            <a:r>
              <a:rPr lang="bn-BD" dirty="0" smtClean="0">
                <a:solidFill>
                  <a:srgbClr val="002060"/>
                </a:solidFill>
              </a:rPr>
              <a:t>৭/০১/২০১</a:t>
            </a:r>
            <a:r>
              <a:rPr lang="en-US" dirty="0" smtClean="0">
                <a:solidFill>
                  <a:srgbClr val="002060"/>
                </a:solidFill>
              </a:rPr>
              <a:t>৪</a:t>
            </a:r>
            <a:endParaRPr lang="bn-BD" dirty="0">
              <a:solidFill>
                <a:srgbClr val="002060"/>
              </a:solidFill>
            </a:endParaRPr>
          </a:p>
          <a:p>
            <a:pPr lvl="0"/>
            <a:r>
              <a:rPr lang="bn-BD" dirty="0">
                <a:solidFill>
                  <a:srgbClr val="002060"/>
                </a:solidFill>
              </a:rPr>
              <a:t>সময়ঃ </a:t>
            </a:r>
            <a:r>
              <a:rPr lang="en-US" dirty="0" smtClean="0">
                <a:solidFill>
                  <a:srgbClr val="002060"/>
                </a:solidFill>
              </a:rPr>
              <a:t>৫০</a:t>
            </a:r>
            <a:r>
              <a:rPr lang="bn-BD" dirty="0" smtClean="0">
                <a:solidFill>
                  <a:srgbClr val="002060"/>
                </a:solidFill>
              </a:rPr>
              <a:t> </a:t>
            </a:r>
            <a:r>
              <a:rPr lang="bn-BD" dirty="0">
                <a:solidFill>
                  <a:srgbClr val="002060"/>
                </a:solidFill>
              </a:rPr>
              <a:t>মিনিট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038600"/>
          </a:xfrm>
        </p:spPr>
        <p:txBody>
          <a:bodyPr>
            <a:prstTxWarp prst="textWave1">
              <a:avLst/>
            </a:prstTxWarp>
            <a:normAutofit/>
          </a:bodyPr>
          <a:lstStyle/>
          <a:p>
            <a:pPr lvl="0"/>
            <a:endParaRPr lang="en-US" b="1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endParaRPr lang="en-US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endParaRPr lang="en-US" b="1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marL="0" lvl="0" indent="0">
              <a:buNone/>
            </a:pPr>
            <a:r>
              <a:rPr lang="bn-BD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সুশান্ত </a:t>
            </a:r>
            <a:r>
              <a:rPr lang="bn-BD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কুমার মিস্ত্রী</a:t>
            </a:r>
          </a:p>
          <a:p>
            <a:pPr marL="0" lvl="0" indent="0">
              <a:buNone/>
            </a:pPr>
            <a:r>
              <a:rPr lang="bn-BD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সহকারি শিক্ষক(কম্পিউটার)</a:t>
            </a:r>
          </a:p>
          <a:p>
            <a:pPr marL="0" lvl="0" indent="0">
              <a:buNone/>
            </a:pPr>
            <a:r>
              <a:rPr lang="bn-BD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গাজী মেমোরিয়াল মাধ্যমিক বিদ্যালয়</a:t>
            </a:r>
            <a:endParaRPr lang="en-US" sz="2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0" lvl="0" indent="0">
              <a:buNone/>
            </a:pPr>
            <a:r>
              <a:rPr lang="en-US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রহিমনগর,রূপসা,খুলনা।</a:t>
            </a:r>
            <a:endParaRPr lang="bn-BD" sz="2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prstTxWarp prst="textDoubleWave1">
              <a:avLst/>
            </a:prstTxWarp>
          </a:bodyPr>
          <a:lstStyle/>
          <a:p>
            <a:r>
              <a:rPr lang="bn-BD" dirty="0">
                <a:solidFill>
                  <a:schemeClr val="accent2">
                    <a:lumMod val="75000"/>
                  </a:schemeClr>
                </a:solidFill>
              </a:rPr>
              <a:t>পরিচিতি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590800"/>
            <a:ext cx="1438656" cy="15034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4103">
            <a:off x="2209800" y="4495800"/>
            <a:ext cx="230505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28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i="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600" b="1" i="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b="1" i="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যন্ত্রাংশের</a:t>
            </a:r>
            <a:r>
              <a:rPr lang="en-US" sz="3600" b="1" i="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পারস্পরিক</a:t>
            </a:r>
            <a:r>
              <a:rPr lang="en-US" sz="3600" b="1" i="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সম্পর্ক</a:t>
            </a:r>
            <a:r>
              <a:rPr lang="en-US" sz="3600" b="1" i="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b="1" i="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i="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i="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b="1" i="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4000" b="1" i="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000" b="1" i="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যন্ত্রাংশের</a:t>
            </a:r>
            <a:r>
              <a:rPr lang="en-US" sz="4000" b="1" i="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কার্যাবলী</a:t>
            </a:r>
            <a:r>
              <a:rPr lang="en-US" sz="4000" b="1" i="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000" b="1" i="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b="1" i="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i="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এঁকে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prstTxWarp prst="textDeflate">
              <a:avLst/>
            </a:prstTxWarp>
            <a:noAutofit/>
          </a:bodyPr>
          <a:lstStyle/>
          <a:p>
            <a:r>
              <a:rPr lang="en-US" sz="8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শিক্ষন</a:t>
            </a:r>
            <a:r>
              <a:rPr lang="en-US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56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4800"/>
            <a:ext cx="8458200" cy="62584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19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667000"/>
            <a:ext cx="8305800" cy="3459163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US" sz="115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115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115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 algn="just">
              <a:buNone/>
            </a:pPr>
            <a:r>
              <a:rPr lang="en-US" sz="115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115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115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 algn="just">
              <a:buNone/>
            </a:pPr>
            <a:r>
              <a:rPr lang="en-US" sz="115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115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যন্ত্রপাতি</a:t>
            </a:r>
            <a:endParaRPr lang="en-US" sz="115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19200"/>
            <a:ext cx="8229600" cy="1189038"/>
          </a:xfrm>
        </p:spPr>
        <p:txBody>
          <a:bodyPr>
            <a:prstTxWarp prst="textPlain">
              <a:avLst>
                <a:gd name="adj" fmla="val 50505"/>
              </a:avLst>
            </a:prstTxWarp>
            <a:normAutofit fontScale="90000"/>
          </a:bodyPr>
          <a:lstStyle/>
          <a:p>
            <a:r>
              <a:rPr lang="en-US" sz="8000" i="0" dirty="0" err="1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000" i="0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i="0" dirty="0" err="1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8000" i="0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i="0" dirty="0" err="1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i="0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en-US" i="0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91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3581400"/>
            <a:ext cx="2324100" cy="1962150"/>
          </a:xfrm>
          <a:prstGeom prst="roundRect">
            <a:avLst>
              <a:gd name="adj" fmla="val 16667"/>
            </a:avLst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467600" cy="114300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115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115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953399"/>
            <a:ext cx="4572000" cy="1447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7" name="TextBox 6"/>
          <p:cNvSpPr txBox="1"/>
          <p:nvPr/>
        </p:nvSpPr>
        <p:spPr>
          <a:xfrm>
            <a:off x="533400" y="24003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কী</a:t>
            </a:r>
            <a:r>
              <a:rPr lang="en-US" dirty="0" smtClean="0"/>
              <a:t> </a:t>
            </a:r>
            <a:r>
              <a:rPr lang="en-US" dirty="0" err="1" smtClean="0"/>
              <a:t>বোর্ড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1676400" y="2492633"/>
            <a:ext cx="762000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flipH="1">
            <a:off x="609602" y="4724308"/>
            <a:ext cx="1142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মাউস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1787236" y="4807435"/>
            <a:ext cx="762000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7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 animBg="1"/>
      <p:bldP spid="9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3164"/>
            <a:ext cx="3962400" cy="4149507"/>
          </a:xfrm>
          <a:prstGeom prst="roundRect">
            <a:avLst>
              <a:gd name="adj" fmla="val 16667"/>
            </a:avLst>
          </a:prstGeom>
          <a:ln w="38100">
            <a:solidFill>
              <a:srgbClr val="7030A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447800"/>
            <a:ext cx="3276600" cy="4114800"/>
          </a:xfrm>
          <a:prstGeom prst="roundRect">
            <a:avLst>
              <a:gd name="adj" fmla="val 16667"/>
            </a:avLst>
          </a:prstGeom>
          <a:ln w="38100">
            <a:solidFill>
              <a:srgbClr val="0070C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3" name="TextBox 2"/>
          <p:cNvSpPr txBox="1"/>
          <p:nvPr/>
        </p:nvSpPr>
        <p:spPr>
          <a:xfrm>
            <a:off x="533400" y="5943599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ডিজিটাল</a:t>
            </a:r>
            <a:r>
              <a:rPr lang="en-US" sz="3200" dirty="0" smtClean="0"/>
              <a:t> </a:t>
            </a:r>
            <a:r>
              <a:rPr lang="en-US" sz="3200" dirty="0" err="1" smtClean="0"/>
              <a:t>ক্যামেরা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172200" y="5943599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মাইক্রফোন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06471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52600"/>
            <a:ext cx="3657600" cy="3505200"/>
          </a:xfrm>
          <a:prstGeom prst="roundRect">
            <a:avLst>
              <a:gd name="adj" fmla="val 4167"/>
            </a:avLst>
          </a:prstGeom>
          <a:solidFill>
            <a:srgbClr val="0033CC"/>
          </a:solidFill>
          <a:ln w="28575" cap="sq">
            <a:solidFill>
              <a:srgbClr val="0070C0"/>
            </a:solidFill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12700" stA="33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4436" y="381000"/>
            <a:ext cx="5410200" cy="1143000"/>
          </a:xfrm>
        </p:spPr>
        <p:txBody>
          <a:bodyPr>
            <a:norm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76400"/>
            <a:ext cx="4038600" cy="3581400"/>
          </a:xfrm>
          <a:prstGeom prst="rect">
            <a:avLst/>
          </a:prstGeom>
          <a:solidFill>
            <a:srgbClr val="7030A0"/>
          </a:solidFill>
          <a:ln w="28575">
            <a:solidFill>
              <a:srgbClr val="00B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3" name="TextBox 2"/>
          <p:cNvSpPr txBox="1"/>
          <p:nvPr/>
        </p:nvSpPr>
        <p:spPr>
          <a:xfrm>
            <a:off x="1295400" y="5684874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মনিটর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3600" y="5633966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প্রিন্টার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79178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idx="1"/>
          </p:nvPr>
        </p:nvSpPr>
        <p:spPr>
          <a:xfrm>
            <a:off x="304800" y="1676400"/>
            <a:ext cx="8686800" cy="4525963"/>
          </a:xfrm>
          <a:solidFill>
            <a:srgbClr val="002060"/>
          </a:solidFill>
          <a:ln w="38100">
            <a:solidFill>
              <a:srgbClr val="FFFF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prstTxWarp prst="textDoubleWave1">
              <a:avLst/>
            </a:prstTxWarp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2800" b="1" cap="none" spc="0" dirty="0" smtClean="0">
                <a:ln/>
                <a:solidFill>
                  <a:srgbClr val="00B050"/>
                </a:solidFill>
              </a:rPr>
              <a:t>১. </a:t>
            </a:r>
            <a:r>
              <a:rPr lang="en-US" sz="2800" b="1" cap="none" spc="0" dirty="0" err="1" smtClean="0">
                <a:ln/>
                <a:solidFill>
                  <a:srgbClr val="00B050"/>
                </a:solidFill>
              </a:rPr>
              <a:t>এখানে</a:t>
            </a:r>
            <a:r>
              <a:rPr lang="en-US" sz="2800" b="1" cap="none" spc="0" dirty="0" smtClean="0">
                <a:ln/>
                <a:solidFill>
                  <a:srgbClr val="00B050"/>
                </a:solidFill>
              </a:rPr>
              <a:t> </a:t>
            </a:r>
            <a:r>
              <a:rPr lang="en-US" sz="2800" b="1" cap="none" spc="0" dirty="0" err="1" smtClean="0">
                <a:ln/>
                <a:solidFill>
                  <a:srgbClr val="00B050"/>
                </a:solidFill>
              </a:rPr>
              <a:t>উল্লেখ</a:t>
            </a:r>
            <a:r>
              <a:rPr lang="en-US" sz="2800" b="1" cap="none" spc="0" dirty="0" smtClean="0">
                <a:ln/>
                <a:solidFill>
                  <a:srgbClr val="00B050"/>
                </a:solidFill>
              </a:rPr>
              <a:t> </a:t>
            </a:r>
            <a:r>
              <a:rPr lang="en-US" sz="2800" b="1" cap="none" spc="0" dirty="0" err="1" smtClean="0">
                <a:ln/>
                <a:solidFill>
                  <a:srgbClr val="00B050"/>
                </a:solidFill>
              </a:rPr>
              <a:t>করা</a:t>
            </a:r>
            <a:r>
              <a:rPr lang="en-US" sz="2800" b="1" cap="none" spc="0" dirty="0" smtClean="0">
                <a:ln/>
                <a:solidFill>
                  <a:srgbClr val="00B050"/>
                </a:solidFill>
              </a:rPr>
              <a:t> </a:t>
            </a:r>
            <a:r>
              <a:rPr lang="en-US" sz="2800" b="1" cap="none" spc="0" dirty="0" err="1" smtClean="0">
                <a:ln/>
                <a:solidFill>
                  <a:srgbClr val="00B050"/>
                </a:solidFill>
              </a:rPr>
              <a:t>হয়নি</a:t>
            </a:r>
            <a:r>
              <a:rPr lang="en-US" sz="2800" b="1" cap="none" spc="0" dirty="0" smtClean="0">
                <a:ln/>
                <a:solidFill>
                  <a:srgbClr val="00B050"/>
                </a:solidFill>
              </a:rPr>
              <a:t> </a:t>
            </a:r>
            <a:r>
              <a:rPr lang="en-US" sz="2800" b="1" cap="none" spc="0" dirty="0" err="1" smtClean="0">
                <a:ln/>
                <a:solidFill>
                  <a:srgbClr val="00B050"/>
                </a:solidFill>
              </a:rPr>
              <a:t>এমন</a:t>
            </a:r>
            <a:r>
              <a:rPr lang="en-US" sz="2800" b="1" cap="none" spc="0" dirty="0" smtClean="0">
                <a:ln/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ln/>
                <a:solidFill>
                  <a:srgbClr val="00B050"/>
                </a:solidFill>
              </a:rPr>
              <a:t>কয়েকটি</a:t>
            </a:r>
            <a:r>
              <a:rPr lang="en-US" sz="2800" b="1" dirty="0" smtClean="0">
                <a:ln/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ln/>
                <a:solidFill>
                  <a:srgbClr val="00B050"/>
                </a:solidFill>
              </a:rPr>
              <a:t>আউটপুট</a:t>
            </a:r>
            <a:r>
              <a:rPr lang="en-US" sz="2800" b="1" cap="none" spc="0" dirty="0" smtClean="0">
                <a:ln/>
                <a:solidFill>
                  <a:srgbClr val="00B050"/>
                </a:solidFill>
              </a:rPr>
              <a:t> </a:t>
            </a:r>
            <a:r>
              <a:rPr lang="en-US" sz="2800" b="1" cap="none" spc="0" dirty="0" err="1" smtClean="0">
                <a:ln/>
                <a:solidFill>
                  <a:srgbClr val="00B050"/>
                </a:solidFill>
              </a:rPr>
              <a:t>ডিভাইসের</a:t>
            </a:r>
            <a:r>
              <a:rPr lang="en-US" sz="2800" b="1" cap="none" spc="0" dirty="0" smtClean="0">
                <a:ln/>
                <a:solidFill>
                  <a:srgbClr val="00B050"/>
                </a:solidFill>
              </a:rPr>
              <a:t>  </a:t>
            </a:r>
            <a:r>
              <a:rPr lang="en-US" sz="2800" b="1" cap="none" spc="0" dirty="0" err="1" smtClean="0">
                <a:ln/>
                <a:solidFill>
                  <a:srgbClr val="00B050"/>
                </a:solidFill>
              </a:rPr>
              <a:t>নাম</a:t>
            </a:r>
            <a:r>
              <a:rPr lang="en-US" sz="2800" b="1" cap="none" spc="0" dirty="0" smtClean="0">
                <a:ln/>
                <a:solidFill>
                  <a:srgbClr val="00B050"/>
                </a:solidFill>
              </a:rPr>
              <a:t> </a:t>
            </a:r>
            <a:r>
              <a:rPr lang="en-US" sz="2800" b="1" cap="none" spc="0" dirty="0" err="1" smtClean="0">
                <a:ln/>
                <a:solidFill>
                  <a:srgbClr val="00B050"/>
                </a:solidFill>
              </a:rPr>
              <a:t>লিখে</a:t>
            </a:r>
            <a:r>
              <a:rPr lang="en-US" sz="2800" b="1" cap="none" spc="0" dirty="0" smtClean="0">
                <a:ln/>
                <a:solidFill>
                  <a:srgbClr val="00B050"/>
                </a:solidFill>
              </a:rPr>
              <a:t> </a:t>
            </a:r>
            <a:r>
              <a:rPr lang="en-US" sz="2800" b="1" cap="none" spc="0" dirty="0" err="1" smtClean="0">
                <a:ln/>
                <a:solidFill>
                  <a:srgbClr val="00B050"/>
                </a:solidFill>
              </a:rPr>
              <a:t>উপস্থাপন</a:t>
            </a:r>
            <a:r>
              <a:rPr lang="en-US" sz="2800" b="1" cap="none" spc="0" dirty="0" smtClean="0">
                <a:ln/>
                <a:solidFill>
                  <a:srgbClr val="00B050"/>
                </a:solidFill>
              </a:rPr>
              <a:t> </a:t>
            </a:r>
            <a:r>
              <a:rPr lang="en-US" sz="2800" b="1" cap="none" spc="0" dirty="0" err="1" smtClean="0">
                <a:ln/>
                <a:solidFill>
                  <a:srgbClr val="00B050"/>
                </a:solidFill>
              </a:rPr>
              <a:t>কর</a:t>
            </a:r>
            <a:r>
              <a:rPr lang="en-US" sz="2800" b="1" cap="none" spc="0" dirty="0" smtClean="0">
                <a:ln/>
                <a:solidFill>
                  <a:srgbClr val="00B050"/>
                </a:solidFill>
              </a:rPr>
              <a:t>।</a:t>
            </a:r>
            <a:br>
              <a:rPr lang="en-US" sz="2800" b="1" cap="none" spc="0" dirty="0" smtClean="0">
                <a:ln/>
                <a:solidFill>
                  <a:srgbClr val="00B050"/>
                </a:solidFill>
              </a:rPr>
            </a:br>
            <a:r>
              <a:rPr lang="en-US" sz="2800" b="1" cap="none" spc="0" dirty="0" smtClean="0">
                <a:ln/>
                <a:solidFill>
                  <a:srgbClr val="00B050"/>
                </a:solidFill>
              </a:rPr>
              <a:t/>
            </a:r>
            <a:br>
              <a:rPr lang="en-US" sz="2800" b="1" cap="none" spc="0" dirty="0" smtClean="0">
                <a:ln/>
                <a:solidFill>
                  <a:srgbClr val="00B050"/>
                </a:solidFill>
              </a:rPr>
            </a:br>
            <a:r>
              <a:rPr lang="en-US" sz="2800" b="1" cap="none" spc="0" dirty="0" smtClean="0">
                <a:ln/>
                <a:solidFill>
                  <a:schemeClr val="accent3"/>
                </a:solidFill>
              </a:rPr>
              <a:t>২. </a:t>
            </a:r>
            <a:r>
              <a:rPr lang="en-US" sz="2800" b="1" cap="none" spc="0" dirty="0" err="1" smtClean="0">
                <a:ln/>
                <a:solidFill>
                  <a:schemeClr val="accent3"/>
                </a:solidFill>
              </a:rPr>
              <a:t>প্রত্যেক</a:t>
            </a:r>
            <a:r>
              <a:rPr lang="en-US" sz="2800" b="1" cap="none" spc="0" dirty="0" smtClean="0">
                <a:ln/>
                <a:solidFill>
                  <a:schemeClr val="accent3"/>
                </a:solidFill>
              </a:rPr>
              <a:t> </a:t>
            </a:r>
            <a:r>
              <a:rPr lang="en-US" sz="2800" b="1" cap="none" spc="0" dirty="0" err="1" smtClean="0">
                <a:ln/>
                <a:solidFill>
                  <a:schemeClr val="accent3"/>
                </a:solidFill>
              </a:rPr>
              <a:t>দলের</a:t>
            </a:r>
            <a:r>
              <a:rPr lang="en-US" sz="2800" b="1" cap="none" spc="0" dirty="0" smtClean="0">
                <a:ln/>
                <a:solidFill>
                  <a:schemeClr val="accent3"/>
                </a:solidFill>
              </a:rPr>
              <a:t> </a:t>
            </a:r>
            <a:r>
              <a:rPr lang="en-US" sz="2800" b="1" cap="none" spc="0" dirty="0" err="1" smtClean="0">
                <a:ln/>
                <a:solidFill>
                  <a:schemeClr val="accent3"/>
                </a:solidFill>
              </a:rPr>
              <a:t>উপস্থাপনা</a:t>
            </a:r>
            <a:r>
              <a:rPr lang="en-US" sz="2800" b="1" cap="none" spc="0" dirty="0" smtClean="0">
                <a:ln/>
                <a:solidFill>
                  <a:schemeClr val="accent3"/>
                </a:solidFill>
              </a:rPr>
              <a:t> </a:t>
            </a:r>
            <a:r>
              <a:rPr lang="en-US" sz="2800" b="1" cap="none" spc="0" dirty="0" err="1" smtClean="0">
                <a:ln/>
                <a:solidFill>
                  <a:schemeClr val="accent3"/>
                </a:solidFill>
              </a:rPr>
              <a:t>থেকে</a:t>
            </a:r>
            <a:r>
              <a:rPr lang="en-US" sz="2800" b="1" cap="none" spc="0" dirty="0">
                <a:ln/>
                <a:solidFill>
                  <a:schemeClr val="accent3"/>
                </a:solidFill>
              </a:rPr>
              <a:t> </a:t>
            </a:r>
            <a:r>
              <a:rPr lang="en-US" sz="2800" b="1" cap="none" spc="0" dirty="0" err="1" smtClean="0">
                <a:ln/>
                <a:solidFill>
                  <a:schemeClr val="accent3"/>
                </a:solidFill>
              </a:rPr>
              <a:t>একটি</a:t>
            </a:r>
            <a:r>
              <a:rPr lang="en-US" sz="2800" b="1" cap="none" spc="0" dirty="0" smtClean="0">
                <a:ln/>
                <a:solidFill>
                  <a:schemeClr val="accent3"/>
                </a:solidFill>
              </a:rPr>
              <a:t> </a:t>
            </a:r>
            <a:r>
              <a:rPr lang="en-US" sz="2800" b="1" cap="none" spc="0" dirty="0" err="1" smtClean="0">
                <a:ln/>
                <a:solidFill>
                  <a:schemeClr val="accent3"/>
                </a:solidFill>
              </a:rPr>
              <a:t>অভিন্ন</a:t>
            </a:r>
            <a:r>
              <a:rPr lang="en-US" sz="2800" b="1" cap="none" spc="0" dirty="0" smtClean="0">
                <a:ln/>
                <a:solidFill>
                  <a:schemeClr val="accent3"/>
                </a:solidFill>
              </a:rPr>
              <a:t>  </a:t>
            </a:r>
            <a:r>
              <a:rPr lang="en-US" sz="2800" b="1" cap="none" spc="0" dirty="0" err="1" smtClean="0">
                <a:ln/>
                <a:solidFill>
                  <a:schemeClr val="accent3"/>
                </a:solidFill>
              </a:rPr>
              <a:t>তালিকা</a:t>
            </a:r>
            <a:r>
              <a:rPr lang="en-US" sz="2800" b="1" cap="none" spc="0" dirty="0" smtClean="0">
                <a:ln/>
                <a:solidFill>
                  <a:schemeClr val="accent3"/>
                </a:solidFill>
              </a:rPr>
              <a:t> </a:t>
            </a:r>
            <a:r>
              <a:rPr lang="en-US" sz="2800" b="1" cap="none" spc="0" dirty="0" err="1" smtClean="0">
                <a:ln/>
                <a:solidFill>
                  <a:schemeClr val="accent3"/>
                </a:solidFill>
              </a:rPr>
              <a:t>তৈরি</a:t>
            </a:r>
            <a:r>
              <a:rPr lang="en-US" sz="2800" b="1" cap="none" spc="0" dirty="0" smtClean="0">
                <a:ln/>
                <a:solidFill>
                  <a:schemeClr val="accent3"/>
                </a:solidFill>
              </a:rPr>
              <a:t> </a:t>
            </a:r>
            <a:r>
              <a:rPr lang="en-US" sz="2800" b="1" cap="none" spc="0" dirty="0" err="1" smtClean="0">
                <a:ln/>
                <a:solidFill>
                  <a:schemeClr val="accent3"/>
                </a:solidFill>
              </a:rPr>
              <a:t>কর</a:t>
            </a:r>
            <a:r>
              <a:rPr lang="en-US" sz="2800" b="1" cap="none" spc="0" dirty="0" smtClean="0">
                <a:ln/>
                <a:solidFill>
                  <a:schemeClr val="accent3"/>
                </a:solidFill>
              </a:rPr>
              <a:t>।</a:t>
            </a:r>
            <a:endParaRPr lang="en-US" b="1" cap="none" spc="0" dirty="0">
              <a:ln/>
              <a:solidFill>
                <a:schemeClr val="accent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5791200" cy="1143000"/>
          </a:xfrm>
        </p:spPr>
        <p:txBody>
          <a:bodyPr>
            <a:noAutofit/>
          </a:bodyPr>
          <a:lstStyle/>
          <a:p>
            <a:r>
              <a:rPr lang="en-US" sz="88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88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8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800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75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721291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আউট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পুট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বহুল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ওএমআর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পূর্ণরূপ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মাউস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বাটন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8229600" cy="972000"/>
          </a:xfrm>
        </p:spPr>
        <p:txBody>
          <a:bodyPr>
            <a:noAutofit/>
            <a:scene3d>
              <a:camera prst="perspectiveRelaxedModerately"/>
              <a:lightRig rig="threePt" dir="t"/>
            </a:scene3d>
          </a:bodyPr>
          <a:lstStyle/>
          <a:p>
            <a:r>
              <a:rPr lang="en-US" sz="8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8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84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1"/>
            <a:ext cx="8229600" cy="3124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7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স্ক্যানার</a:t>
            </a:r>
            <a:r>
              <a:rPr lang="en-US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7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7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7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95400"/>
          </a:xfrm>
        </p:spPr>
        <p:txBody>
          <a:bodyPr>
            <a:noAutofit/>
          </a:bodyPr>
          <a:lstStyle/>
          <a:p>
            <a:r>
              <a:rPr lang="en-US" sz="8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88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800" dirty="0">
              <a:solidFill>
                <a:schemeClr val="accent5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48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92964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05891" y="1295400"/>
            <a:ext cx="35329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73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292</TotalTime>
  <Words>148</Words>
  <Application>Microsoft Office PowerPoint</Application>
  <PresentationFormat>On-screen Show (4:3)</PresentationFormat>
  <Paragraphs>41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Concourse</vt:lpstr>
      <vt:lpstr>PowerPoint Presentation</vt:lpstr>
      <vt:lpstr>পরিচিতি</vt:lpstr>
      <vt:lpstr>শিক্ষন ফল</vt:lpstr>
      <vt:lpstr>PowerPoint Presentation</vt:lpstr>
      <vt:lpstr>আজকের পাঠের বিষয় </vt:lpstr>
      <vt:lpstr>ইনপুট ডিভাইস</vt:lpstr>
      <vt:lpstr>PowerPoint Presentation</vt:lpstr>
      <vt:lpstr>আউটপুট ডিভাইস</vt:lpstr>
      <vt:lpstr>     দলীয় কাজ</vt:lpstr>
      <vt:lpstr>         মূল্যায়ন</vt:lpstr>
      <vt:lpstr>      বাড়ির কাজ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SMART</dc:creator>
  <cp:lastModifiedBy>SMART</cp:lastModifiedBy>
  <cp:revision>57</cp:revision>
  <dcterms:created xsi:type="dcterms:W3CDTF">2006-08-16T00:00:00Z</dcterms:created>
  <dcterms:modified xsi:type="dcterms:W3CDTF">2014-01-27T17:46:32Z</dcterms:modified>
</cp:coreProperties>
</file>