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6" r:id="rId2"/>
    <p:sldId id="257" r:id="rId3"/>
    <p:sldId id="258" r:id="rId4"/>
    <p:sldId id="259" r:id="rId5"/>
    <p:sldId id="268" r:id="rId6"/>
    <p:sldId id="262" r:id="rId7"/>
    <p:sldId id="261" r:id="rId8"/>
    <p:sldId id="260" r:id="rId9"/>
    <p:sldId id="269" r:id="rId10"/>
    <p:sldId id="270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7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63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20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21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82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0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5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152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56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34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0395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136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0509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652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3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05839-D549-4ACF-88BB-6553D720B39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8009172-3490-44BD-9FA2-CD086FE5D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78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916" y="2296358"/>
            <a:ext cx="5426245" cy="40826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065" y="596376"/>
            <a:ext cx="102773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স্বাগতম</a:t>
            </a:r>
            <a:endParaRPr lang="en-US" sz="54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50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2365" y="808383"/>
            <a:ext cx="1033669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পরিচিতি</a:t>
            </a:r>
          </a:p>
          <a:p>
            <a:pPr algn="ctr"/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জয়শ্রী পাল</a:t>
            </a:r>
          </a:p>
          <a:p>
            <a:pPr algn="ctr"/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সহকারি শিক্ষক</a:t>
            </a:r>
          </a:p>
          <a:p>
            <a:pPr algn="ctr"/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মিরপুর সরকারি বালিকা উচ্চ বিদ্যালয়</a:t>
            </a:r>
          </a:p>
          <a:p>
            <a:pPr algn="ctr"/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মিরপুর,কুষ্টিয়া।</a:t>
            </a:r>
          </a:p>
          <a:p>
            <a:pPr algn="ctr"/>
            <a:endParaRPr lang="en-US" sz="36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287" y="357809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0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36" y="130516"/>
            <a:ext cx="5605669" cy="54234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2924999" y="1093461"/>
            <a:ext cx="91572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অষ্টম শ্রেণি</a:t>
            </a:r>
          </a:p>
          <a:p>
            <a:pPr algn="ctr"/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গণিত</a:t>
            </a:r>
          </a:p>
          <a:p>
            <a:pPr algn="ctr"/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দশম অধ্যায়</a:t>
            </a:r>
          </a:p>
        </p:txBody>
      </p:sp>
    </p:spTree>
    <p:extLst>
      <p:ext uri="{BB962C8B-B14F-4D97-AF65-F5344CB8AC3E}">
        <p14:creationId xmlns:p14="http://schemas.microsoft.com/office/powerpoint/2010/main" val="413437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64" y="980661"/>
            <a:ext cx="4850296" cy="40816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1635"/>
            <a:ext cx="4770783" cy="43997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044" y="298415"/>
            <a:ext cx="5261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এসো ছবি দুটি দেখি</a:t>
            </a:r>
            <a:endParaRPr lang="en-US" sz="28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59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988" y="2123806"/>
            <a:ext cx="2143125" cy="214312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679755" y="1800747"/>
            <a:ext cx="2569805" cy="260750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232" y="553657"/>
            <a:ext cx="923925" cy="1905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918939" y="3081639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1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9713" y="2896480"/>
            <a:ext cx="9697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পাঠ শিরোনাম</a:t>
            </a:r>
            <a:endParaRPr lang="bn-BD" dirty="0" smtClean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r>
              <a:rPr lang="bn-BD" sz="4000" dirty="0" smtClean="0">
                <a:solidFill>
                  <a:srgbClr val="0070C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বৃত্ত</a:t>
            </a:r>
            <a:endParaRPr lang="en-US" sz="4000" dirty="0">
              <a:solidFill>
                <a:srgbClr val="0070C0"/>
              </a:solidFill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758609" y="2332383"/>
            <a:ext cx="2120348" cy="20673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30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4659" y="1017432"/>
            <a:ext cx="110114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শিখনফল:</a:t>
            </a:r>
          </a:p>
          <a:p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বৃত্ত কী তা বলতে পারবে।</a:t>
            </a:r>
          </a:p>
          <a:p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বৃত্তের বিভিন্ন অংশ চিহ্নিত করতে পারবে।</a:t>
            </a:r>
          </a:p>
          <a:p>
            <a:r>
              <a:rPr lang="bn-BD" sz="4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ব্যাসার্ধ জানা থাকলে বৃত্তের পরিধি নির্ণয় করতে পারবে।</a:t>
            </a:r>
          </a:p>
          <a:p>
            <a:endParaRPr lang="en-US" sz="48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3" name="Oval 2"/>
          <p:cNvSpPr/>
          <p:nvPr/>
        </p:nvSpPr>
        <p:spPr>
          <a:xfrm flipH="1" flipV="1">
            <a:off x="1165998" y="2732980"/>
            <a:ext cx="348661" cy="3348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165998" y="2029542"/>
            <a:ext cx="348661" cy="3090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72902" y="3457818"/>
            <a:ext cx="348660" cy="3370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96620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991" y="1537252"/>
            <a:ext cx="4214191" cy="4240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92626" y="6003235"/>
            <a:ext cx="5671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বৃত্ত</a:t>
            </a:r>
            <a:endParaRPr lang="en-US" sz="36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5082872" y="3670479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6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07594" y="2166548"/>
            <a:ext cx="3348507" cy="311668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481848" y="3747752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947258" y="3608805"/>
            <a:ext cx="991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কেন্দ্র</a:t>
            </a:r>
            <a:endParaRPr lang="en-US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636394" y="3724892"/>
            <a:ext cx="310864" cy="685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358098" y="3716527"/>
            <a:ext cx="556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372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471499" y="1345843"/>
            <a:ext cx="3168204" cy="3078051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 flipV="1">
            <a:off x="5055601" y="2884869"/>
            <a:ext cx="57312" cy="7019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>
            <a:stCxn id="2" idx="3"/>
            <a:endCxn id="2" idx="5"/>
          </p:cNvCxnSpPr>
          <p:nvPr/>
        </p:nvCxnSpPr>
        <p:spPr>
          <a:xfrm>
            <a:off x="3935472" y="3973124"/>
            <a:ext cx="22402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704522" y="2919963"/>
            <a:ext cx="351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7791" y="3973124"/>
            <a:ext cx="291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1499" y="3978157"/>
            <a:ext cx="46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51514" y="4784557"/>
            <a:ext cx="1258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জ্যা</a:t>
            </a:r>
            <a:endParaRPr lang="en-US" sz="24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880061" y="3973124"/>
            <a:ext cx="45719" cy="8114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704522" y="940904"/>
            <a:ext cx="556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12913" y="4585252"/>
            <a:ext cx="4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9826" y="5578064"/>
            <a:ext cx="6321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AB=</a:t>
            </a:r>
            <a:r>
              <a:rPr lang="bn-B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জ্যা,  চাপ দুইটি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ACB </a:t>
            </a:r>
            <a:r>
              <a:rPr lang="bn-B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ও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ADB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339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/>
      <p:bldP spid="13" grpId="0"/>
      <p:bldP spid="14" grpId="0" animBg="1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557669" y="1325215"/>
            <a:ext cx="2557669" cy="233238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36504" y="2491408"/>
            <a:ext cx="45719" cy="45719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8545404">
            <a:off x="2782957" y="2809461"/>
            <a:ext cx="821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ব্যাসার্ধ</a:t>
            </a:r>
            <a:endParaRPr lang="en-US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13250" y="1786276"/>
            <a:ext cx="878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ব্যাস</a:t>
            </a:r>
            <a:endParaRPr lang="en-US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859363" y="1348075"/>
            <a:ext cx="0" cy="23323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3060519" y="2491406"/>
            <a:ext cx="821703" cy="9681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ight Arrow 21"/>
          <p:cNvSpPr/>
          <p:nvPr/>
        </p:nvSpPr>
        <p:spPr>
          <a:xfrm>
            <a:off x="3073771" y="960782"/>
            <a:ext cx="1325951" cy="30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618188" y="2205838"/>
            <a:ext cx="1974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পরিধি</a:t>
            </a:r>
            <a:endParaRPr lang="en-US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5314122" y="2390504"/>
            <a:ext cx="30406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358887" y="4785747"/>
                <a:ext cx="728869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SolaimanLipi" panose="03000609000000000000" pitchFamily="65" charset="0"/>
                    <a:cs typeface="SolaimanLipi" panose="03000609000000000000" pitchFamily="65" charset="0"/>
                  </a:rPr>
                  <a:t>ব্যাসার্ধ=</a:t>
                </a:r>
                <a:r>
                  <a:rPr lang="en-US" sz="2800" dirty="0" smtClean="0">
                    <a:latin typeface="SolaimanLipi" panose="03000609000000000000" pitchFamily="65" charset="0"/>
                    <a:cs typeface="SolaimanLipi" panose="03000609000000000000" pitchFamily="65" charset="0"/>
                  </a:rPr>
                  <a:t>r,</a:t>
                </a:r>
                <a:r>
                  <a:rPr lang="bn-BD" sz="2800" dirty="0" smtClean="0">
                    <a:latin typeface="SolaimanLipi" panose="03000609000000000000" pitchFamily="65" charset="0"/>
                    <a:cs typeface="SolaimanLipi" panose="03000609000000000000" pitchFamily="65" charset="0"/>
                  </a:rPr>
                  <a:t>ব্যাস=</a:t>
                </a:r>
                <a:r>
                  <a:rPr lang="en-US" sz="2800" dirty="0" smtClean="0">
                    <a:latin typeface="SolaimanLipi" panose="03000609000000000000" pitchFamily="65" charset="0"/>
                    <a:cs typeface="SolaimanLipi" panose="03000609000000000000" pitchFamily="65" charset="0"/>
                  </a:rPr>
                  <a:t>2r,</a:t>
                </a:r>
                <a:r>
                  <a:rPr lang="bn-BD" sz="2800" dirty="0" smtClean="0">
                    <a:latin typeface="SolaimanLipi" panose="03000609000000000000" pitchFamily="65" charset="0"/>
                    <a:cs typeface="SolaimanLipi" panose="03000609000000000000" pitchFamily="65" charset="0"/>
                  </a:rPr>
                  <a:t>পরিধি=</a:t>
                </a:r>
                <a:r>
                  <a:rPr lang="en-US" sz="2800" dirty="0" smtClean="0">
                    <a:latin typeface="SolaimanLipi" panose="03000609000000000000" pitchFamily="65" charset="0"/>
                    <a:cs typeface="SolaimanLipi" panose="03000609000000000000" pitchFamily="65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m:rPr>
                        <m:sty m:val="p"/>
                      </m:rP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,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1416</m:t>
                    </m:r>
                  </m:oMath>
                </a14:m>
                <a:endParaRPr lang="en-US" sz="2800" dirty="0"/>
              </a:p>
              <a:p>
                <a:endParaRPr lang="en-US" sz="2800" dirty="0">
                  <a:latin typeface="SolaimanLipi" panose="03000609000000000000" pitchFamily="65" charset="0"/>
                  <a:cs typeface="SolaimanLipi" panose="03000609000000000000" pitchFamily="65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887" y="4785747"/>
                <a:ext cx="7288695" cy="954107"/>
              </a:xfrm>
              <a:prstGeom prst="rect">
                <a:avLst/>
              </a:prstGeom>
              <a:blipFill rotWithShape="0">
                <a:blip r:embed="rId2"/>
                <a:stretch>
                  <a:fillRect l="-1756" t="-5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82223" y="2436223"/>
            <a:ext cx="689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কেন্দ্র</a:t>
            </a:r>
            <a:endParaRPr lang="en-US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882222" y="1970942"/>
            <a:ext cx="23102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/>
          <p:cNvSpPr/>
          <p:nvPr/>
        </p:nvSpPr>
        <p:spPr>
          <a:xfrm>
            <a:off x="3313043" y="2805555"/>
            <a:ext cx="158327" cy="29545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9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7 1.48148E-6 C 0.08425 1.48148E-6 0.14466 0.08958 0.14466 0.2 C 0.14466 0.31018 0.08425 0.4 0.00977 0.4 C -0.06471 0.4 -0.125 0.31018 -0.125 0.2 C -0.125 0.08958 -0.06471 1.48148E-6 0.00977 1.48148E-6 Z " pathEditMode="relative" rAng="0" ptsTypes="AAAAA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2" grpId="0" animBg="1"/>
      <p:bldP spid="32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38331" y="577575"/>
            <a:ext cx="2499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দলীয় কাজ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385391" y="2809461"/>
            <a:ext cx="66261" cy="9276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179443" y="2332383"/>
            <a:ext cx="2358888" cy="2252869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181600" y="1417983"/>
            <a:ext cx="3869635" cy="392264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339672" y="3413098"/>
            <a:ext cx="45719" cy="4571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16417" y="3307081"/>
            <a:ext cx="132522" cy="1060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391479" y="5642233"/>
            <a:ext cx="5857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কোনটির ব্যাসার্ধ কত ? ও পরিধি কত?</a:t>
            </a:r>
            <a:endParaRPr lang="en-US" sz="28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08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0453" y="1524000"/>
            <a:ext cx="3564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মূল্যায়ন</a:t>
            </a:r>
            <a:endParaRPr lang="en-US" sz="32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8730" y="2517913"/>
            <a:ext cx="5009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বৃত্তের পরিধির সূত্রটি লেখ।</a:t>
            </a:r>
          </a:p>
          <a:p>
            <a:r>
              <a:rPr lang="el-GR" sz="4000" dirty="0" smtClean="0">
                <a:latin typeface="SolaimanLipi" panose="03000609000000000000" pitchFamily="65" charset="0"/>
                <a:ea typeface="Cambria Math" panose="02040503050406030204" pitchFamily="18" charset="0"/>
                <a:cs typeface="SolaimanLipi" panose="03000609000000000000" pitchFamily="65" charset="0"/>
              </a:rPr>
              <a:t>Π</a:t>
            </a:r>
            <a:r>
              <a:rPr lang="bn-BD" sz="4000" dirty="0" smtClean="0">
                <a:latin typeface="SolaimanLipi" panose="03000609000000000000" pitchFamily="65" charset="0"/>
                <a:ea typeface="Cambria Math" panose="02040503050406030204" pitchFamily="18" charset="0"/>
                <a:cs typeface="SolaimanLipi" panose="03000609000000000000" pitchFamily="65" charset="0"/>
              </a:rPr>
              <a:t> এর মান কত?</a:t>
            </a:r>
            <a:endParaRPr lang="en-US" sz="40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825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41914" y="1205948"/>
            <a:ext cx="3339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বাড়ির কাজ</a:t>
            </a:r>
            <a:endParaRPr lang="en-US" sz="36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9043" y="2716696"/>
            <a:ext cx="74609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তোমার ব্যবহৃত খাবার প্লেটের পরিধি নির্ণয় করে আনবে।</a:t>
            </a:r>
            <a:endParaRPr lang="en-US" sz="36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811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68" y="1495083"/>
            <a:ext cx="6381929" cy="47802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1988" y="296214"/>
            <a:ext cx="4134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ধন্যবাদ</a:t>
            </a:r>
            <a:endParaRPr lang="en-US" sz="3600" dirty="0"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92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403</TotalTime>
  <Words>115</Words>
  <Application>Microsoft Office PowerPoint</Application>
  <PresentationFormat>Widescreen</PresentationFormat>
  <Paragraphs>39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Cambria Math</vt:lpstr>
      <vt:lpstr>SolaimanLipi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53</cp:revision>
  <dcterms:created xsi:type="dcterms:W3CDTF">2014-01-26T13:57:12Z</dcterms:created>
  <dcterms:modified xsi:type="dcterms:W3CDTF">2014-01-28T06:15:41Z</dcterms:modified>
</cp:coreProperties>
</file>