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64" r:id="rId6"/>
    <p:sldId id="265" r:id="rId7"/>
    <p:sldId id="258" r:id="rId8"/>
    <p:sldId id="259" r:id="rId9"/>
    <p:sldId id="260" r:id="rId10"/>
    <p:sldId id="261" r:id="rId11"/>
    <p:sldId id="262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BA5B851-B16F-4632-ABEC-309552188AA3}" type="datetimeFigureOut">
              <a:rPr lang="en-US" smtClean="0"/>
              <a:pPr/>
              <a:t>28-Jan-14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2D01C99-0F05-44EB-84CE-8A38A7E8D2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ir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895600"/>
            <a:ext cx="2971800" cy="3429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nghs\Desktop\New folder\flower animation - Google অনুসন্ধান_files\images_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57912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505074"/>
            <a:ext cx="4852148" cy="4200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05074"/>
            <a:ext cx="3276600" cy="404812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3400" y="228600"/>
            <a:ext cx="7543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5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816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133600"/>
            <a:ext cx="4038600" cy="27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সাইদুজ্জামান</a:t>
            </a:r>
            <a:endParaRPr lang="en-US" b="1" i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)</a:t>
            </a:r>
          </a:p>
          <a:p>
            <a:pPr marL="0" indent="0">
              <a:buNone/>
            </a:pP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নওগাঁ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নওগাঁ</a:t>
            </a:r>
            <a:r>
              <a:rPr lang="en-US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endParaRPr lang="en-US" b="1" i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b="1" i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b="1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981200"/>
            <a:ext cx="4038600" cy="2819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32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2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614065"/>
            <a:ext cx="4267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074" name="Picture 2" descr="C:\Users\nghs\Desktop\New folder\flower animation - Google অনুসন্ধান_files\images_02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5" t="7143" r="28158" b="6123"/>
          <a:stretch/>
        </p:blipFill>
        <p:spPr bwMode="auto">
          <a:xfrm>
            <a:off x="4267200" y="1537395"/>
            <a:ext cx="1077686" cy="370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SAM_2867.JPG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 l="13913" r="23478" b="23478"/>
          <a:stretch>
            <a:fillRect/>
          </a:stretch>
        </p:blipFill>
        <p:spPr bwMode="auto">
          <a:xfrm>
            <a:off x="609600" y="4191000"/>
            <a:ext cx="1828800" cy="167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17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853640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endParaRPr lang="en-US" sz="5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2200"/>
            <a:ext cx="9122229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358837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সহকারে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দেখঃ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69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5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5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5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endParaRPr lang="en-US" sz="5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28800"/>
            <a:ext cx="8763000" cy="45720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05000"/>
            <a:ext cx="38862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5767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730" y="11430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marL="0" indent="0">
              <a:buNone/>
            </a:pPr>
            <a:endParaRPr lang="en-US" sz="40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marL="0" indent="0">
              <a:buNone/>
            </a:pPr>
            <a:endParaRPr lang="en-US" sz="40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000" b="1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4000" b="1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4000" b="1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4000" b="1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40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b="1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marL="0" indent="0">
              <a:buNone/>
            </a:pPr>
            <a:endParaRPr lang="en-US" b="1" dirty="0" smtClean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0"/>
            <a:ext cx="6781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মরা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419100" y="990600"/>
            <a:ext cx="533400" cy="762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419100" y="4572000"/>
            <a:ext cx="533400" cy="762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419100" y="3429000"/>
            <a:ext cx="533400" cy="762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356507" y="2286000"/>
            <a:ext cx="658586" cy="7620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0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152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4953000"/>
            <a:ext cx="899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পরিপার্শ্বের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সাপেক্ষে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অবস্থানের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গতিশীল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অবস্থানের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ঘটনাকে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1752600"/>
            <a:ext cx="8305800" cy="3124200"/>
          </a:xfrm>
          <a:prstGeom prst="rect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02772" y="983397"/>
            <a:ext cx="4484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পারলে</a:t>
            </a:r>
            <a:r>
              <a:rPr lang="en-US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2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0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1754517"/>
            <a:ext cx="8763000" cy="95410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বাহ্যিক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স্থীর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স্থীর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গতিশীল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চিরকাল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গতিতে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52400"/>
            <a:ext cx="4482317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সূত্রঃ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Notched Right Arrow 7"/>
          <p:cNvSpPr/>
          <p:nvPr/>
        </p:nvSpPr>
        <p:spPr>
          <a:xfrm rot="5400000">
            <a:off x="5541357" y="415828"/>
            <a:ext cx="1185486" cy="838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3581400"/>
            <a:ext cx="8381999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5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995057"/>
            <a:ext cx="47532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সূত্রঃ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4918387"/>
            <a:ext cx="891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ভরবেগের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প্রযুক্ত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বলের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সমানুপাতিক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ক্রিয়া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ভরবেগের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পরিবর্তনও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সেদিকে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nghs\Downloads\New folder\i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7848600" cy="231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0743" y="304800"/>
            <a:ext cx="7159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গভীরভাবে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286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4572000"/>
            <a:ext cx="4677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সূত্রঃ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573486"/>
            <a:ext cx="929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ক্রিয়ারই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প্রতিক্রিয়া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আছে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1676400"/>
            <a:ext cx="49530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28600"/>
            <a:ext cx="2209800" cy="480506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1000" y="152400"/>
            <a:ext cx="39132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চিত্রগুলো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1752600" y="990600"/>
            <a:ext cx="738742" cy="524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953000" y="383232"/>
            <a:ext cx="1371600" cy="461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912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41148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nghs\Desktop\saiduzzaman\New folder\tota12_files\images_0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33400"/>
            <a:ext cx="7010400" cy="34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0600" y="54102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সুত্রের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36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1।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0" indent="0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</a:t>
            </a:r>
          </a:p>
          <a:p>
            <a:pPr marL="0" indent="0">
              <a:buNone/>
            </a:pP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2।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গতির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সূত্রাবলী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বিজ্ঞানীর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0" indent="0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</a:t>
            </a:r>
          </a:p>
          <a:p>
            <a:pPr marL="0" indent="0">
              <a:buNone/>
            </a:pP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3।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গতির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১ম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304800"/>
            <a:ext cx="5410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793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২য় ও ৩য়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28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67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ghs\Desktop\New folder\flower animation - Google অনুসন্ধান_files\images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55914"/>
            <a:ext cx="4114800" cy="511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ghs\Desktop\New folder\flower animation - Google অনুসন্ধান_files\images_2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55914"/>
            <a:ext cx="35814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457200"/>
            <a:ext cx="5878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শ্রেণীতে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সহযোগীতা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0" y="1219200"/>
            <a:ext cx="777778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6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</a:t>
            </a:r>
          </a:p>
          <a:p>
            <a:pPr algn="ctr"/>
            <a:r>
              <a:rPr lang="en-US" sz="66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ন্য</a:t>
            </a:r>
            <a:endParaRPr lang="en-US" sz="66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</a:t>
            </a:r>
            <a:endParaRPr lang="en-US" sz="66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</a:t>
            </a:r>
            <a:endParaRPr lang="en-US" sz="6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443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224</Words>
  <Application>Microsoft Office PowerPoint</Application>
  <PresentationFormat>On-screen Show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Office Theme</vt:lpstr>
      <vt:lpstr>Couture</vt:lpstr>
      <vt:lpstr>NewsPrint</vt:lpstr>
      <vt:lpstr>PowerPoint Presentation</vt:lpstr>
      <vt:lpstr>  </vt:lpstr>
      <vt:lpstr>PowerPoint Presentation</vt:lpstr>
      <vt:lpstr>                      </vt:lpstr>
      <vt:lpstr>পাঠ শিরোনামঃ নিউটনের গতি সূত্র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বাড়ীর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 সবাইকে স্বাগতম</dc:title>
  <dc:creator>nghs</dc:creator>
  <cp:lastModifiedBy>nghs</cp:lastModifiedBy>
  <cp:revision>50</cp:revision>
  <dcterms:created xsi:type="dcterms:W3CDTF">2014-01-25T00:37:07Z</dcterms:created>
  <dcterms:modified xsi:type="dcterms:W3CDTF">2014-01-29T00:50:45Z</dcterms:modified>
</cp:coreProperties>
</file>