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852" r:id="rId2"/>
    <p:sldMasterId id="2147483936" r:id="rId3"/>
  </p:sldMasterIdLst>
  <p:sldIdLst>
    <p:sldId id="275" r:id="rId4"/>
    <p:sldId id="257" r:id="rId5"/>
    <p:sldId id="258" r:id="rId6"/>
    <p:sldId id="259" r:id="rId7"/>
    <p:sldId id="260" r:id="rId8"/>
    <p:sldId id="263" r:id="rId9"/>
    <p:sldId id="265" r:id="rId10"/>
    <p:sldId id="262" r:id="rId11"/>
    <p:sldId id="273" r:id="rId12"/>
    <p:sldId id="271" r:id="rId13"/>
    <p:sldId id="272" r:id="rId14"/>
    <p:sldId id="274" r:id="rId15"/>
    <p:sldId id="267" r:id="rId16"/>
    <p:sldId id="269" r:id="rId17"/>
    <p:sldId id="268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3D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 varScale="1">
        <p:scale>
          <a:sx n="50" d="100"/>
          <a:sy n="50" d="100"/>
        </p:scale>
        <p:origin x="-1258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7A7B35F-EC97-43CD-99A7-F4B18BD3B08C}" type="datetimeFigureOut">
              <a:rPr lang="en-US" smtClean="0"/>
              <a:pPr/>
              <a:t>27/1/2014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E4A4F2-5D10-4D61-9925-CA8598BACB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-235709"/>
            <a:ext cx="5791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/>
              <a:t>স্বাগতম</a:t>
            </a:r>
            <a:endParaRPr lang="en-US" sz="13800" dirty="0"/>
          </a:p>
        </p:txBody>
      </p:sp>
      <p:pic>
        <p:nvPicPr>
          <p:cNvPr id="3" name="Picture 4" descr="C:\Users\Doel-1612i3\Desktop\pictur\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8800"/>
            <a:ext cx="9126192" cy="49539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83960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457200"/>
            <a:ext cx="3886200" cy="841248"/>
          </a:xfrm>
        </p:spPr>
        <p:txBody>
          <a:bodyPr>
            <a:noAutofit/>
          </a:bodyPr>
          <a:lstStyle/>
          <a:p>
            <a:r>
              <a:rPr lang="en-US" sz="7200" b="1" dirty="0" err="1" smtClean="0"/>
              <a:t>পরিচিতিঃ</a:t>
            </a:r>
            <a:endParaRPr lang="en-US" sz="7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5240" y="914400"/>
            <a:ext cx="4191000" cy="4114800"/>
          </a:xfrm>
        </p:spPr>
        <p:txBody>
          <a:bodyPr>
            <a:normAutofit/>
          </a:bodyPr>
          <a:lstStyle/>
          <a:p>
            <a:pPr lvl="5">
              <a:buNone/>
            </a:pPr>
            <a:endParaRPr lang="en-US" sz="4400" dirty="0" smtClean="0"/>
          </a:p>
          <a:p>
            <a:pPr lvl="1"/>
            <a:r>
              <a:rPr lang="en-US" sz="3600" b="1" dirty="0" err="1" smtClean="0"/>
              <a:t>শিক্ষক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পরিচিতিঃ</a:t>
            </a:r>
            <a:endParaRPr lang="en-US" sz="3600" b="1" dirty="0" smtClean="0"/>
          </a:p>
          <a:p>
            <a:r>
              <a:rPr lang="en-US" sz="3200" dirty="0" err="1" smtClean="0"/>
              <a:t>মোঃআমিনুল</a:t>
            </a:r>
            <a:r>
              <a:rPr lang="en-US" sz="3200" dirty="0" smtClean="0"/>
              <a:t> </a:t>
            </a:r>
            <a:r>
              <a:rPr lang="en-US" sz="3200" dirty="0" err="1" smtClean="0"/>
              <a:t>ইসলাম</a:t>
            </a:r>
            <a:endParaRPr lang="en-US" sz="3200" dirty="0" smtClean="0"/>
          </a:p>
          <a:p>
            <a:r>
              <a:rPr lang="en-US" sz="3200" dirty="0" err="1" smtClean="0"/>
              <a:t>সহকারী</a:t>
            </a:r>
            <a:r>
              <a:rPr lang="en-US" sz="3200" dirty="0" smtClean="0"/>
              <a:t> </a:t>
            </a:r>
            <a:r>
              <a:rPr lang="en-US" sz="3200" dirty="0" err="1" smtClean="0"/>
              <a:t>শিক্ষক</a:t>
            </a:r>
            <a:endParaRPr lang="en-US" sz="3200" dirty="0" smtClean="0"/>
          </a:p>
          <a:p>
            <a:r>
              <a:rPr lang="en-US" sz="3200" dirty="0" err="1" smtClean="0"/>
              <a:t>খিদিরপুর</a:t>
            </a:r>
            <a:r>
              <a:rPr lang="en-US" sz="3200" dirty="0" smtClean="0"/>
              <a:t> </a:t>
            </a:r>
            <a:r>
              <a:rPr lang="en-US" sz="3200" dirty="0" err="1" smtClean="0"/>
              <a:t>উচ্চ</a:t>
            </a:r>
            <a:r>
              <a:rPr lang="en-US" sz="3200" dirty="0" smtClean="0"/>
              <a:t> </a:t>
            </a:r>
            <a:r>
              <a:rPr lang="en-US" sz="3200" dirty="0" err="1" smtClean="0"/>
              <a:t>বিদ্যালয়,নওগাঁ</a:t>
            </a:r>
            <a:endParaRPr lang="en-US" sz="3200" dirty="0" smtClean="0"/>
          </a:p>
          <a:p>
            <a:r>
              <a:rPr lang="en-US" sz="3200" dirty="0" err="1" smtClean="0"/>
              <a:t>মোবাইল</a:t>
            </a:r>
            <a:r>
              <a:rPr lang="en-US" sz="3200" dirty="0" smtClean="0"/>
              <a:t> নম্বরঃ০১৯১৫৫০৯৩২৬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752600"/>
            <a:ext cx="3657600" cy="3124200"/>
          </a:xfrm>
        </p:spPr>
        <p:txBody>
          <a:bodyPr>
            <a:normAutofit/>
          </a:bodyPr>
          <a:lstStyle/>
          <a:p>
            <a:r>
              <a:rPr lang="en-US" sz="3600" b="1" dirty="0" err="1" smtClean="0"/>
              <a:t>পাঠ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পরিচিতিঃ</a:t>
            </a:r>
            <a:endParaRPr lang="en-US" sz="3600" b="1" dirty="0" smtClean="0"/>
          </a:p>
          <a:p>
            <a:r>
              <a:rPr lang="en-US" sz="2800" dirty="0" err="1" smtClean="0"/>
              <a:t>বিষয়ঃকৃষি</a:t>
            </a:r>
            <a:r>
              <a:rPr lang="en-US" sz="2800" dirty="0" smtClean="0"/>
              <a:t> </a:t>
            </a:r>
            <a:r>
              <a:rPr lang="en-US" sz="2800" dirty="0" err="1" smtClean="0"/>
              <a:t>শিক্ষা</a:t>
            </a:r>
            <a:endParaRPr lang="en-US" sz="2800" dirty="0" smtClean="0"/>
          </a:p>
          <a:p>
            <a:r>
              <a:rPr lang="en-US" sz="2800" dirty="0" err="1" smtClean="0"/>
              <a:t>শ্রেণিঃষষ্ঠ</a:t>
            </a:r>
            <a:endParaRPr lang="en-US" sz="2800" dirty="0" smtClean="0"/>
          </a:p>
          <a:p>
            <a:r>
              <a:rPr lang="en-US" sz="2800" dirty="0" err="1" smtClean="0"/>
              <a:t>অধ্যয়ঃদ্বিতীয়</a:t>
            </a:r>
            <a:endParaRPr lang="en-US" sz="2800" dirty="0" smtClean="0"/>
          </a:p>
          <a:p>
            <a:r>
              <a:rPr lang="en-US" sz="2800" dirty="0" smtClean="0"/>
              <a:t>সময়ঃ৪৫মিনিট</a:t>
            </a:r>
            <a:endParaRPr lang="en-US" sz="28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pictur\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838201"/>
            <a:ext cx="3962400" cy="2590799"/>
          </a:xfrm>
          <a:prstGeom prst="rect">
            <a:avLst/>
          </a:prstGeom>
          <a:noFill/>
        </p:spPr>
      </p:pic>
      <p:pic>
        <p:nvPicPr>
          <p:cNvPr id="2051" name="Picture 3" descr="C:\Users\Doel-1612i3\Desktop\pictur\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914400"/>
            <a:ext cx="3962400" cy="25146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791200" y="3200400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লাঙল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1219200" y="35052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পাওয়ার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টিলার</a:t>
            </a:r>
            <a:endParaRPr lang="en-US" sz="2400" b="1" dirty="0"/>
          </a:p>
        </p:txBody>
      </p:sp>
      <p:pic>
        <p:nvPicPr>
          <p:cNvPr id="2052" name="Picture 4" descr="C:\Users\Doel-1612i3\Desktop\pictur\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3972910"/>
            <a:ext cx="4114800" cy="2199290"/>
          </a:xfrm>
          <a:prstGeom prst="rect">
            <a:avLst/>
          </a:prstGeom>
          <a:noFill/>
        </p:spPr>
      </p:pic>
      <p:pic>
        <p:nvPicPr>
          <p:cNvPr id="2054" name="Picture 6" descr="C:\Users\Doel-1612i3\Desktop\pictur\4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928110"/>
            <a:ext cx="4038600" cy="2244090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1295400" y="6248400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সেচ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যন্ত্র</a:t>
            </a:r>
            <a:endParaRPr lang="en-US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562600" y="6324600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শস্য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মাড়াই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যন্ত্র</a:t>
            </a:r>
            <a:endParaRPr 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3048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নিচের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চিত্র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গুলো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লক্ষ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করঃ</a:t>
            </a:r>
            <a:endParaRPr lang="en-US" sz="3600" b="1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3000" y="1005840"/>
            <a:ext cx="6019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/>
              <a:t>পাঠ</a:t>
            </a:r>
            <a:r>
              <a:rPr lang="en-US" sz="7200" dirty="0" smtClean="0"/>
              <a:t> </a:t>
            </a:r>
            <a:r>
              <a:rPr lang="en-US" sz="7200" b="1" dirty="0" err="1" smtClean="0"/>
              <a:t>শিরোনামঃ</a:t>
            </a:r>
            <a:endParaRPr lang="en-US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3200400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/>
              <a:t>কৃষি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প্রযুক্তি</a:t>
            </a:r>
            <a:r>
              <a:rPr lang="en-US" sz="7200" b="1" dirty="0" smtClean="0"/>
              <a:t> ও </a:t>
            </a:r>
            <a:r>
              <a:rPr lang="en-US" sz="7200" b="1" dirty="0" err="1" smtClean="0"/>
              <a:t>যন্ত্রপাতি</a:t>
            </a:r>
            <a:endParaRPr lang="en-US" sz="72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0"/>
            <a:ext cx="541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 smtClean="0"/>
              <a:t>শিখণফলঃ</a:t>
            </a:r>
            <a:endParaRPr lang="en-US" sz="9600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752600"/>
            <a:ext cx="8229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*</a:t>
            </a:r>
            <a:r>
              <a:rPr lang="en-US" sz="4000" b="1" dirty="0" err="1" smtClean="0"/>
              <a:t>কৃষি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প্রযুক্তি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তা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বলতে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পারবে</a:t>
            </a:r>
            <a:r>
              <a:rPr lang="en-US" sz="4000" b="1" dirty="0" smtClean="0"/>
              <a:t> ।</a:t>
            </a:r>
          </a:p>
          <a:p>
            <a:r>
              <a:rPr lang="en-US" sz="4000" b="1" dirty="0" smtClean="0"/>
              <a:t>*</a:t>
            </a:r>
            <a:r>
              <a:rPr lang="en-US" sz="4000" b="1" dirty="0" err="1" smtClean="0"/>
              <a:t>কৃষি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প্রযুক্তির</a:t>
            </a:r>
            <a:r>
              <a:rPr lang="en-US" sz="4000" b="1" dirty="0" smtClean="0"/>
              <a:t>  </a:t>
            </a:r>
            <a:r>
              <a:rPr lang="en-US" sz="4000" b="1" dirty="0" err="1" smtClean="0"/>
              <a:t>ব্যবহার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ব্যাখ্যা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করতে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পারবে</a:t>
            </a:r>
            <a:r>
              <a:rPr lang="en-US" sz="4000" b="1" dirty="0" smtClean="0"/>
              <a:t>।</a:t>
            </a:r>
          </a:p>
          <a:p>
            <a:r>
              <a:rPr lang="en-US" sz="4000" b="1" dirty="0" smtClean="0"/>
              <a:t>*</a:t>
            </a:r>
            <a:r>
              <a:rPr lang="en-US" sz="4000" b="1" dirty="0" err="1" smtClean="0"/>
              <a:t>সনাতন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ত্ত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আধুনিক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প্রযুক্তির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পাথক্য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বলতে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পারবে</a:t>
            </a:r>
            <a:r>
              <a:rPr lang="en-US" sz="4000" b="1" dirty="0" smtClean="0"/>
              <a:t>।</a:t>
            </a:r>
          </a:p>
          <a:p>
            <a:r>
              <a:rPr lang="en-US" sz="4000" b="1" dirty="0" smtClean="0"/>
              <a:t>*</a:t>
            </a:r>
            <a:r>
              <a:rPr lang="en-US" sz="4000" b="1" dirty="0" err="1" smtClean="0"/>
              <a:t>সহজলভ্য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কৃষি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যন্ত্রপাতি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চিনবে</a:t>
            </a:r>
            <a:r>
              <a:rPr lang="en-US" sz="4000" b="1" dirty="0" smtClean="0"/>
              <a:t> ও </a:t>
            </a:r>
            <a:r>
              <a:rPr lang="en-US" sz="4000" b="1" dirty="0" err="1" smtClean="0"/>
              <a:t>এর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ব্যবহার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জানবে</a:t>
            </a:r>
            <a:r>
              <a:rPr lang="en-US" sz="4000" b="1" dirty="0" smtClean="0"/>
              <a:t>।</a:t>
            </a:r>
          </a:p>
          <a:p>
            <a:endParaRPr lang="en-US" sz="4000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3880" y="3200400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00"/>
            <a:ext cx="8915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*</a:t>
            </a:r>
            <a:r>
              <a:rPr lang="en-US" sz="3600" b="1" dirty="0" err="1" smtClean="0"/>
              <a:t>কৃষি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সমস্যা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সমাধানের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জন্য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কৃষিবিজ্ঞানের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গবেষনা</a:t>
            </a:r>
            <a:r>
              <a:rPr lang="en-US" sz="3600" b="1" dirty="0" smtClean="0"/>
              <a:t>   </a:t>
            </a:r>
            <a:r>
              <a:rPr lang="en-US" sz="3600" b="1" dirty="0" err="1" smtClean="0"/>
              <a:t>হতে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প্রাপ্ত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জ্ঞান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ওকলাকৌশলকে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কৃষি</a:t>
            </a:r>
            <a:r>
              <a:rPr lang="en-US" sz="3600" b="1" dirty="0" smtClean="0"/>
              <a:t>  </a:t>
            </a:r>
            <a:r>
              <a:rPr lang="en-US" sz="3600" b="1" dirty="0" err="1" smtClean="0"/>
              <a:t>প্রযুক্তি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বলা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হয়</a:t>
            </a:r>
            <a:r>
              <a:rPr lang="en-US" sz="3600" b="1" dirty="0" smtClean="0"/>
              <a:t>।</a:t>
            </a:r>
          </a:p>
          <a:p>
            <a:r>
              <a:rPr lang="en-US" sz="3600" b="1" dirty="0" smtClean="0"/>
              <a:t>        *  </a:t>
            </a:r>
            <a:r>
              <a:rPr lang="en-US" sz="3600" b="1" dirty="0" err="1" smtClean="0"/>
              <a:t>প্রযুক্তির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মধ্যে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নতুনত্ব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থাকবে</a:t>
            </a:r>
            <a:r>
              <a:rPr lang="en-US" sz="3600" b="1" dirty="0" smtClean="0"/>
              <a:t>;</a:t>
            </a:r>
          </a:p>
          <a:p>
            <a:r>
              <a:rPr lang="en-US" sz="3600" b="1" dirty="0" smtClean="0"/>
              <a:t>        *</a:t>
            </a:r>
            <a:r>
              <a:rPr lang="en-US" sz="3600" b="1" dirty="0" err="1" smtClean="0"/>
              <a:t>কৃষি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কাজ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সহজকরবে</a:t>
            </a:r>
            <a:r>
              <a:rPr lang="en-US" sz="3600" b="1" dirty="0" smtClean="0"/>
              <a:t>;</a:t>
            </a:r>
          </a:p>
          <a:p>
            <a:r>
              <a:rPr lang="en-US" sz="3600" b="1" dirty="0" smtClean="0"/>
              <a:t>        *</a:t>
            </a:r>
            <a:r>
              <a:rPr lang="en-US" sz="3600" b="1" dirty="0" err="1" smtClean="0"/>
              <a:t>অধিক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উৎপাদনের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নিশ্চয়তা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থাকবে</a:t>
            </a:r>
            <a:r>
              <a:rPr lang="en-US" sz="3600" b="1" dirty="0" smtClean="0"/>
              <a:t>;</a:t>
            </a:r>
          </a:p>
          <a:p>
            <a:r>
              <a:rPr lang="en-US" sz="3600" b="1" dirty="0" smtClean="0"/>
              <a:t>        *</a:t>
            </a:r>
            <a:r>
              <a:rPr lang="en-US" sz="3600" b="1" dirty="0" err="1" smtClean="0"/>
              <a:t>খরচ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কম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কিন্তু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লাভ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বেশি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হবে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এবং</a:t>
            </a:r>
            <a:endParaRPr lang="en-US" sz="3600" b="1" dirty="0" smtClean="0"/>
          </a:p>
          <a:p>
            <a:r>
              <a:rPr lang="en-US" sz="3600" b="1" dirty="0" smtClean="0"/>
              <a:t>        *</a:t>
            </a:r>
            <a:r>
              <a:rPr lang="en-US" sz="3600" b="1" dirty="0" err="1" smtClean="0"/>
              <a:t>সময়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কম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লাগবে</a:t>
            </a:r>
            <a:r>
              <a:rPr lang="en-US" sz="3600" b="1" dirty="0" smtClean="0"/>
              <a:t>;</a:t>
            </a:r>
          </a:p>
          <a:p>
            <a:pPr algn="ctr"/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752600" y="304800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বিস্তারিত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আলোচনা</a:t>
            </a:r>
            <a:endParaRPr lang="en-US" sz="3600" b="1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Doel-1612i3\Desktop\pictur\4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641" y="776882"/>
            <a:ext cx="2842618" cy="284261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600200" y="7441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/>
              <a:t>প্রযুক্তি</a:t>
            </a:r>
            <a:r>
              <a:rPr lang="en-US" sz="4400" b="1" dirty="0" smtClean="0"/>
              <a:t>র </a:t>
            </a:r>
            <a:r>
              <a:rPr lang="en-US" sz="4400" b="1" dirty="0" err="1" smtClean="0"/>
              <a:t>উদাহরনঃ</a:t>
            </a:r>
            <a:endParaRPr lang="en-US" sz="4400" b="1" dirty="0"/>
          </a:p>
        </p:txBody>
      </p:sp>
      <p:pic>
        <p:nvPicPr>
          <p:cNvPr id="3074" name="Picture 2" descr="C:\Users\Doel-1612i3\Desktop\pictur\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02680" y="877400"/>
            <a:ext cx="2771588" cy="2856400"/>
          </a:xfrm>
          <a:prstGeom prst="rect">
            <a:avLst/>
          </a:prstGeom>
          <a:noFill/>
        </p:spPr>
      </p:pic>
      <p:pic>
        <p:nvPicPr>
          <p:cNvPr id="2053" name="Picture 5" descr="C:\Users\Doel-1612i3\Desktop\pictur\1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9921" y="3989468"/>
            <a:ext cx="2683958" cy="27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oel-1612i3\Downloads\7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4038600"/>
            <a:ext cx="2743200" cy="2819400"/>
          </a:xfrm>
          <a:prstGeom prst="rect">
            <a:avLst/>
          </a:prstGeom>
          <a:noFill/>
        </p:spPr>
      </p:pic>
      <p:pic>
        <p:nvPicPr>
          <p:cNvPr id="1027" name="Picture 3" descr="C:\Users\Doel-1612i3\Desktop\pictur\10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24200" y="838200"/>
            <a:ext cx="2819400" cy="2819400"/>
          </a:xfrm>
          <a:prstGeom prst="rect">
            <a:avLst/>
          </a:prstGeom>
          <a:noFill/>
        </p:spPr>
      </p:pic>
      <p:pic>
        <p:nvPicPr>
          <p:cNvPr id="2050" name="Picture 2" descr="C:\Users\Doel-1612i3\Desktop\pictur\11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4038600"/>
            <a:ext cx="2971800" cy="2819400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pictur\43.jpg"/>
          <p:cNvPicPr>
            <a:picLocks noChangeAspect="1" noChangeArrowheads="1"/>
          </p:cNvPicPr>
          <p:nvPr/>
        </p:nvPicPr>
        <p:blipFill>
          <a:blip r:embed="rId2"/>
          <a:srcRect l="51042"/>
          <a:stretch>
            <a:fillRect/>
          </a:stretch>
        </p:blipFill>
        <p:spPr bwMode="auto">
          <a:xfrm>
            <a:off x="228600" y="1219200"/>
            <a:ext cx="2666999" cy="2667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057400" y="228600"/>
            <a:ext cx="4800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প্রযুক্তির ব্যবহার</a:t>
            </a:r>
            <a:endParaRPr lang="en-US" sz="4400" b="1" dirty="0"/>
          </a:p>
        </p:txBody>
      </p:sp>
      <p:pic>
        <p:nvPicPr>
          <p:cNvPr id="2" name="Picture 2" descr="C:\Users\Doel-1612i3\Desktop\pictur\51 - Cop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0" y="1219200"/>
            <a:ext cx="2971800" cy="2590800"/>
          </a:xfrm>
          <a:prstGeom prst="rect">
            <a:avLst/>
          </a:prstGeom>
          <a:noFill/>
        </p:spPr>
      </p:pic>
      <p:pic>
        <p:nvPicPr>
          <p:cNvPr id="1027" name="Picture 3" descr="C:\Users\Doel-1612i3\Desktop\pictur\4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1143000"/>
            <a:ext cx="2667000" cy="2743200"/>
          </a:xfrm>
          <a:prstGeom prst="rect">
            <a:avLst/>
          </a:prstGeom>
          <a:noFill/>
        </p:spPr>
      </p:pic>
      <p:pic>
        <p:nvPicPr>
          <p:cNvPr id="3" name="Picture 2" descr="C:\Users\Doel-1612i3\Desktop\pictur\9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4038600"/>
            <a:ext cx="2667000" cy="2819400"/>
          </a:xfrm>
          <a:prstGeom prst="rect">
            <a:avLst/>
          </a:prstGeom>
          <a:noFill/>
        </p:spPr>
      </p:pic>
      <p:pic>
        <p:nvPicPr>
          <p:cNvPr id="4" name="Picture 3" descr="C:\Users\Doel-1612i3\Desktop\pictur\11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4038600"/>
            <a:ext cx="2971800" cy="2819400"/>
          </a:xfrm>
          <a:prstGeom prst="rect">
            <a:avLst/>
          </a:prstGeom>
          <a:noFill/>
        </p:spPr>
      </p:pic>
      <p:pic>
        <p:nvPicPr>
          <p:cNvPr id="1028" name="Picture 4" descr="C:\Users\Doel-1612i3\Desktop\pictur\53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48400" y="4114800"/>
            <a:ext cx="2667000" cy="27432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el-1612i3\Desktop\pictur\4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1371600"/>
            <a:ext cx="8534400" cy="2357284"/>
          </a:xfrm>
          <a:prstGeom prst="rect">
            <a:avLst/>
          </a:prstGeom>
          <a:noFill/>
        </p:spPr>
      </p:pic>
      <p:pic>
        <p:nvPicPr>
          <p:cNvPr id="2051" name="Picture 3" descr="C:\Users\Doel-1612i3\Desktop\pictur\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886200"/>
            <a:ext cx="4343400" cy="2680334"/>
          </a:xfrm>
          <a:prstGeom prst="rect">
            <a:avLst/>
          </a:prstGeom>
          <a:noFill/>
        </p:spPr>
      </p:pic>
      <p:pic>
        <p:nvPicPr>
          <p:cNvPr id="2052" name="Picture 4" descr="C:\Users\Doel-1612i3\Desktop\pictur\51 - Cop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886200"/>
            <a:ext cx="4255911" cy="2667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914400" y="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সনাতন</a:t>
            </a:r>
            <a:endParaRPr lang="en-US" sz="3200" b="1" dirty="0"/>
          </a:p>
        </p:txBody>
      </p:sp>
      <p:sp>
        <p:nvSpPr>
          <p:cNvPr id="9" name="Down Arrow 8"/>
          <p:cNvSpPr/>
          <p:nvPr/>
        </p:nvSpPr>
        <p:spPr>
          <a:xfrm>
            <a:off x="1447800" y="533400"/>
            <a:ext cx="484632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334000" y="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আধুনিক</a:t>
            </a:r>
            <a:endParaRPr lang="en-US" sz="2800" b="1" dirty="0"/>
          </a:p>
        </p:txBody>
      </p:sp>
      <p:sp>
        <p:nvSpPr>
          <p:cNvPr id="13" name="Down Arrow 12"/>
          <p:cNvSpPr/>
          <p:nvPr/>
        </p:nvSpPr>
        <p:spPr>
          <a:xfrm>
            <a:off x="5943600" y="609600"/>
            <a:ext cx="48463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Stored Data 2"/>
          <p:cNvSpPr/>
          <p:nvPr/>
        </p:nvSpPr>
        <p:spPr>
          <a:xfrm rot="5400000">
            <a:off x="1828800" y="1371600"/>
            <a:ext cx="2209800" cy="1600200"/>
          </a:xfrm>
          <a:prstGeom prst="flowChartOnlineStorag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iagonal Stripe 3"/>
          <p:cNvSpPr/>
          <p:nvPr/>
        </p:nvSpPr>
        <p:spPr>
          <a:xfrm rot="11643532">
            <a:off x="1985868" y="1140454"/>
            <a:ext cx="533400" cy="44958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026" name="Picture 2" descr="C:\Users\Doel-1612i3\Desktop\pictur\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219200"/>
            <a:ext cx="2362200" cy="2209800"/>
          </a:xfrm>
          <a:prstGeom prst="rect">
            <a:avLst/>
          </a:prstGeom>
          <a:noFill/>
        </p:spPr>
      </p:pic>
      <p:sp>
        <p:nvSpPr>
          <p:cNvPr id="15" name="Freeform 14"/>
          <p:cNvSpPr/>
          <p:nvPr/>
        </p:nvSpPr>
        <p:spPr>
          <a:xfrm>
            <a:off x="4526280" y="4541520"/>
            <a:ext cx="3520440" cy="777240"/>
          </a:xfrm>
          <a:custGeom>
            <a:avLst/>
            <a:gdLst>
              <a:gd name="connsiteX0" fmla="*/ 0 w 3520440"/>
              <a:gd name="connsiteY0" fmla="*/ 777240 h 777240"/>
              <a:gd name="connsiteX1" fmla="*/ 60960 w 3520440"/>
              <a:gd name="connsiteY1" fmla="*/ 746760 h 777240"/>
              <a:gd name="connsiteX2" fmla="*/ 121920 w 3520440"/>
              <a:gd name="connsiteY2" fmla="*/ 731520 h 777240"/>
              <a:gd name="connsiteX3" fmla="*/ 274320 w 3520440"/>
              <a:gd name="connsiteY3" fmla="*/ 701040 h 777240"/>
              <a:gd name="connsiteX4" fmla="*/ 350520 w 3520440"/>
              <a:gd name="connsiteY4" fmla="*/ 685800 h 777240"/>
              <a:gd name="connsiteX5" fmla="*/ 411480 w 3520440"/>
              <a:gd name="connsiteY5" fmla="*/ 670560 h 777240"/>
              <a:gd name="connsiteX6" fmla="*/ 1005840 w 3520440"/>
              <a:gd name="connsiteY6" fmla="*/ 624840 h 777240"/>
              <a:gd name="connsiteX7" fmla="*/ 1082040 w 3520440"/>
              <a:gd name="connsiteY7" fmla="*/ 609600 h 777240"/>
              <a:gd name="connsiteX8" fmla="*/ 1203960 w 3520440"/>
              <a:gd name="connsiteY8" fmla="*/ 594360 h 777240"/>
              <a:gd name="connsiteX9" fmla="*/ 1371600 w 3520440"/>
              <a:gd name="connsiteY9" fmla="*/ 548640 h 777240"/>
              <a:gd name="connsiteX10" fmla="*/ 1417320 w 3520440"/>
              <a:gd name="connsiteY10" fmla="*/ 518160 h 777240"/>
              <a:gd name="connsiteX11" fmla="*/ 1600200 w 3520440"/>
              <a:gd name="connsiteY11" fmla="*/ 487680 h 777240"/>
              <a:gd name="connsiteX12" fmla="*/ 1706880 w 3520440"/>
              <a:gd name="connsiteY12" fmla="*/ 441960 h 777240"/>
              <a:gd name="connsiteX13" fmla="*/ 1813560 w 3520440"/>
              <a:gd name="connsiteY13" fmla="*/ 426720 h 777240"/>
              <a:gd name="connsiteX14" fmla="*/ 1874520 w 3520440"/>
              <a:gd name="connsiteY14" fmla="*/ 396240 h 777240"/>
              <a:gd name="connsiteX15" fmla="*/ 2026920 w 3520440"/>
              <a:gd name="connsiteY15" fmla="*/ 365760 h 777240"/>
              <a:gd name="connsiteX16" fmla="*/ 2194560 w 3520440"/>
              <a:gd name="connsiteY16" fmla="*/ 304800 h 777240"/>
              <a:gd name="connsiteX17" fmla="*/ 2316480 w 3520440"/>
              <a:gd name="connsiteY17" fmla="*/ 274320 h 777240"/>
              <a:gd name="connsiteX18" fmla="*/ 2377440 w 3520440"/>
              <a:gd name="connsiteY18" fmla="*/ 259080 h 777240"/>
              <a:gd name="connsiteX19" fmla="*/ 2468880 w 3520440"/>
              <a:gd name="connsiteY19" fmla="*/ 243840 h 777240"/>
              <a:gd name="connsiteX20" fmla="*/ 2514600 w 3520440"/>
              <a:gd name="connsiteY20" fmla="*/ 228600 h 777240"/>
              <a:gd name="connsiteX21" fmla="*/ 2575560 w 3520440"/>
              <a:gd name="connsiteY21" fmla="*/ 213360 h 777240"/>
              <a:gd name="connsiteX22" fmla="*/ 2667000 w 3520440"/>
              <a:gd name="connsiteY22" fmla="*/ 182880 h 777240"/>
              <a:gd name="connsiteX23" fmla="*/ 2758440 w 3520440"/>
              <a:gd name="connsiteY23" fmla="*/ 152400 h 777240"/>
              <a:gd name="connsiteX24" fmla="*/ 2804160 w 3520440"/>
              <a:gd name="connsiteY24" fmla="*/ 137160 h 777240"/>
              <a:gd name="connsiteX25" fmla="*/ 2941320 w 3520440"/>
              <a:gd name="connsiteY25" fmla="*/ 106680 h 777240"/>
              <a:gd name="connsiteX26" fmla="*/ 2987040 w 3520440"/>
              <a:gd name="connsiteY26" fmla="*/ 91440 h 777240"/>
              <a:gd name="connsiteX27" fmla="*/ 3048000 w 3520440"/>
              <a:gd name="connsiteY27" fmla="*/ 76200 h 777240"/>
              <a:gd name="connsiteX28" fmla="*/ 3093720 w 3520440"/>
              <a:gd name="connsiteY28" fmla="*/ 60960 h 777240"/>
              <a:gd name="connsiteX29" fmla="*/ 3185160 w 3520440"/>
              <a:gd name="connsiteY29" fmla="*/ 45720 h 777240"/>
              <a:gd name="connsiteX30" fmla="*/ 3246120 w 3520440"/>
              <a:gd name="connsiteY30" fmla="*/ 30480 h 777240"/>
              <a:gd name="connsiteX31" fmla="*/ 3337560 w 3520440"/>
              <a:gd name="connsiteY31" fmla="*/ 0 h 777240"/>
              <a:gd name="connsiteX32" fmla="*/ 3520440 w 3520440"/>
              <a:gd name="connsiteY32" fmla="*/ 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520440" h="777240">
                <a:moveTo>
                  <a:pt x="0" y="777240"/>
                </a:moveTo>
                <a:cubicBezTo>
                  <a:pt x="20320" y="767080"/>
                  <a:pt x="39688" y="754737"/>
                  <a:pt x="60960" y="746760"/>
                </a:cubicBezTo>
                <a:cubicBezTo>
                  <a:pt x="80572" y="739406"/>
                  <a:pt x="101440" y="735909"/>
                  <a:pt x="121920" y="731520"/>
                </a:cubicBezTo>
                <a:cubicBezTo>
                  <a:pt x="172576" y="720665"/>
                  <a:pt x="223520" y="711200"/>
                  <a:pt x="274320" y="701040"/>
                </a:cubicBezTo>
                <a:cubicBezTo>
                  <a:pt x="299720" y="695960"/>
                  <a:pt x="325390" y="692082"/>
                  <a:pt x="350520" y="685800"/>
                </a:cubicBezTo>
                <a:lnTo>
                  <a:pt x="411480" y="670560"/>
                </a:lnTo>
                <a:cubicBezTo>
                  <a:pt x="611353" y="537311"/>
                  <a:pt x="419620" y="653436"/>
                  <a:pt x="1005840" y="624840"/>
                </a:cubicBezTo>
                <a:cubicBezTo>
                  <a:pt x="1031712" y="623578"/>
                  <a:pt x="1056438" y="613539"/>
                  <a:pt x="1082040" y="609600"/>
                </a:cubicBezTo>
                <a:cubicBezTo>
                  <a:pt x="1122520" y="603372"/>
                  <a:pt x="1163480" y="600588"/>
                  <a:pt x="1203960" y="594360"/>
                </a:cubicBezTo>
                <a:cubicBezTo>
                  <a:pt x="1241175" y="588635"/>
                  <a:pt x="1343018" y="567694"/>
                  <a:pt x="1371600" y="548640"/>
                </a:cubicBezTo>
                <a:cubicBezTo>
                  <a:pt x="1386840" y="538480"/>
                  <a:pt x="1399622" y="522879"/>
                  <a:pt x="1417320" y="518160"/>
                </a:cubicBezTo>
                <a:cubicBezTo>
                  <a:pt x="1477034" y="502236"/>
                  <a:pt x="1600200" y="487680"/>
                  <a:pt x="1600200" y="487680"/>
                </a:cubicBezTo>
                <a:cubicBezTo>
                  <a:pt x="1633245" y="471158"/>
                  <a:pt x="1669506" y="449435"/>
                  <a:pt x="1706880" y="441960"/>
                </a:cubicBezTo>
                <a:cubicBezTo>
                  <a:pt x="1742103" y="434915"/>
                  <a:pt x="1778000" y="431800"/>
                  <a:pt x="1813560" y="426720"/>
                </a:cubicBezTo>
                <a:cubicBezTo>
                  <a:pt x="1833880" y="416560"/>
                  <a:pt x="1853248" y="404217"/>
                  <a:pt x="1874520" y="396240"/>
                </a:cubicBezTo>
                <a:cubicBezTo>
                  <a:pt x="1910895" y="382599"/>
                  <a:pt x="1995315" y="371027"/>
                  <a:pt x="2026920" y="365760"/>
                </a:cubicBezTo>
                <a:cubicBezTo>
                  <a:pt x="2077419" y="345560"/>
                  <a:pt x="2142385" y="317844"/>
                  <a:pt x="2194560" y="304800"/>
                </a:cubicBezTo>
                <a:lnTo>
                  <a:pt x="2316480" y="274320"/>
                </a:lnTo>
                <a:cubicBezTo>
                  <a:pt x="2336800" y="269240"/>
                  <a:pt x="2356780" y="262523"/>
                  <a:pt x="2377440" y="259080"/>
                </a:cubicBezTo>
                <a:cubicBezTo>
                  <a:pt x="2407920" y="254000"/>
                  <a:pt x="2438715" y="250543"/>
                  <a:pt x="2468880" y="243840"/>
                </a:cubicBezTo>
                <a:cubicBezTo>
                  <a:pt x="2484562" y="240355"/>
                  <a:pt x="2499154" y="233013"/>
                  <a:pt x="2514600" y="228600"/>
                </a:cubicBezTo>
                <a:cubicBezTo>
                  <a:pt x="2534739" y="222846"/>
                  <a:pt x="2555498" y="219379"/>
                  <a:pt x="2575560" y="213360"/>
                </a:cubicBezTo>
                <a:cubicBezTo>
                  <a:pt x="2606334" y="204128"/>
                  <a:pt x="2636520" y="193040"/>
                  <a:pt x="2667000" y="182880"/>
                </a:cubicBezTo>
                <a:lnTo>
                  <a:pt x="2758440" y="152400"/>
                </a:lnTo>
                <a:cubicBezTo>
                  <a:pt x="2773680" y="147320"/>
                  <a:pt x="2788408" y="140310"/>
                  <a:pt x="2804160" y="137160"/>
                </a:cubicBezTo>
                <a:cubicBezTo>
                  <a:pt x="2856538" y="126684"/>
                  <a:pt x="2891101" y="121028"/>
                  <a:pt x="2941320" y="106680"/>
                </a:cubicBezTo>
                <a:cubicBezTo>
                  <a:pt x="2956766" y="102267"/>
                  <a:pt x="2971594" y="95853"/>
                  <a:pt x="2987040" y="91440"/>
                </a:cubicBezTo>
                <a:cubicBezTo>
                  <a:pt x="3007179" y="85686"/>
                  <a:pt x="3027861" y="81954"/>
                  <a:pt x="3048000" y="76200"/>
                </a:cubicBezTo>
                <a:cubicBezTo>
                  <a:pt x="3063446" y="71787"/>
                  <a:pt x="3078038" y="64445"/>
                  <a:pt x="3093720" y="60960"/>
                </a:cubicBezTo>
                <a:cubicBezTo>
                  <a:pt x="3123885" y="54257"/>
                  <a:pt x="3154860" y="51780"/>
                  <a:pt x="3185160" y="45720"/>
                </a:cubicBezTo>
                <a:cubicBezTo>
                  <a:pt x="3205699" y="41612"/>
                  <a:pt x="3226058" y="36499"/>
                  <a:pt x="3246120" y="30480"/>
                </a:cubicBezTo>
                <a:cubicBezTo>
                  <a:pt x="3276894" y="21248"/>
                  <a:pt x="3305431" y="0"/>
                  <a:pt x="3337560" y="0"/>
                </a:cubicBezTo>
                <a:lnTo>
                  <a:pt x="3520440" y="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15"/>
          <p:cNvSpPr/>
          <p:nvPr/>
        </p:nvSpPr>
        <p:spPr>
          <a:xfrm>
            <a:off x="4770120" y="4465320"/>
            <a:ext cx="243840" cy="762000"/>
          </a:xfrm>
          <a:custGeom>
            <a:avLst/>
            <a:gdLst>
              <a:gd name="connsiteX0" fmla="*/ 0 w 243840"/>
              <a:gd name="connsiteY0" fmla="*/ 0 h 762000"/>
              <a:gd name="connsiteX1" fmla="*/ 60960 w 243840"/>
              <a:gd name="connsiteY1" fmla="*/ 60960 h 762000"/>
              <a:gd name="connsiteX2" fmla="*/ 91440 w 243840"/>
              <a:gd name="connsiteY2" fmla="*/ 198120 h 762000"/>
              <a:gd name="connsiteX3" fmla="*/ 121920 w 243840"/>
              <a:gd name="connsiteY3" fmla="*/ 259080 h 762000"/>
              <a:gd name="connsiteX4" fmla="*/ 137160 w 243840"/>
              <a:gd name="connsiteY4" fmla="*/ 365760 h 762000"/>
              <a:gd name="connsiteX5" fmla="*/ 152400 w 243840"/>
              <a:gd name="connsiteY5" fmla="*/ 411480 h 762000"/>
              <a:gd name="connsiteX6" fmla="*/ 167640 w 243840"/>
              <a:gd name="connsiteY6" fmla="*/ 502920 h 762000"/>
              <a:gd name="connsiteX7" fmla="*/ 182880 w 243840"/>
              <a:gd name="connsiteY7" fmla="*/ 548640 h 762000"/>
              <a:gd name="connsiteX8" fmla="*/ 198120 w 243840"/>
              <a:gd name="connsiteY8" fmla="*/ 609600 h 762000"/>
              <a:gd name="connsiteX9" fmla="*/ 228600 w 243840"/>
              <a:gd name="connsiteY9" fmla="*/ 701040 h 762000"/>
              <a:gd name="connsiteX10" fmla="*/ 243840 w 243840"/>
              <a:gd name="connsiteY10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3840" h="762000">
                <a:moveTo>
                  <a:pt x="0" y="0"/>
                </a:moveTo>
                <a:cubicBezTo>
                  <a:pt x="20320" y="20320"/>
                  <a:pt x="45730" y="36591"/>
                  <a:pt x="60960" y="60960"/>
                </a:cubicBezTo>
                <a:cubicBezTo>
                  <a:pt x="67936" y="72122"/>
                  <a:pt x="90081" y="194044"/>
                  <a:pt x="91440" y="198120"/>
                </a:cubicBezTo>
                <a:cubicBezTo>
                  <a:pt x="98624" y="219673"/>
                  <a:pt x="111760" y="238760"/>
                  <a:pt x="121920" y="259080"/>
                </a:cubicBezTo>
                <a:cubicBezTo>
                  <a:pt x="127000" y="294640"/>
                  <a:pt x="130115" y="330537"/>
                  <a:pt x="137160" y="365760"/>
                </a:cubicBezTo>
                <a:cubicBezTo>
                  <a:pt x="140310" y="381512"/>
                  <a:pt x="148915" y="395798"/>
                  <a:pt x="152400" y="411480"/>
                </a:cubicBezTo>
                <a:cubicBezTo>
                  <a:pt x="159103" y="441645"/>
                  <a:pt x="160937" y="472755"/>
                  <a:pt x="167640" y="502920"/>
                </a:cubicBezTo>
                <a:cubicBezTo>
                  <a:pt x="171125" y="518602"/>
                  <a:pt x="178467" y="533194"/>
                  <a:pt x="182880" y="548640"/>
                </a:cubicBezTo>
                <a:cubicBezTo>
                  <a:pt x="188634" y="568779"/>
                  <a:pt x="192101" y="589538"/>
                  <a:pt x="198120" y="609600"/>
                </a:cubicBezTo>
                <a:cubicBezTo>
                  <a:pt x="207352" y="640374"/>
                  <a:pt x="220808" y="669871"/>
                  <a:pt x="228600" y="701040"/>
                </a:cubicBezTo>
                <a:lnTo>
                  <a:pt x="243840" y="76200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273040" y="4373880"/>
            <a:ext cx="304800" cy="838200"/>
          </a:xfrm>
          <a:custGeom>
            <a:avLst/>
            <a:gdLst>
              <a:gd name="connsiteX0" fmla="*/ 0 w 304800"/>
              <a:gd name="connsiteY0" fmla="*/ 0 h 838200"/>
              <a:gd name="connsiteX1" fmla="*/ 30480 w 304800"/>
              <a:gd name="connsiteY1" fmla="*/ 121920 h 838200"/>
              <a:gd name="connsiteX2" fmla="*/ 91440 w 304800"/>
              <a:gd name="connsiteY2" fmla="*/ 228600 h 838200"/>
              <a:gd name="connsiteX3" fmla="*/ 106680 w 304800"/>
              <a:gd name="connsiteY3" fmla="*/ 320040 h 838200"/>
              <a:gd name="connsiteX4" fmla="*/ 137160 w 304800"/>
              <a:gd name="connsiteY4" fmla="*/ 365760 h 838200"/>
              <a:gd name="connsiteX5" fmla="*/ 167640 w 304800"/>
              <a:gd name="connsiteY5" fmla="*/ 426720 h 838200"/>
              <a:gd name="connsiteX6" fmla="*/ 198120 w 304800"/>
              <a:gd name="connsiteY6" fmla="*/ 518160 h 838200"/>
              <a:gd name="connsiteX7" fmla="*/ 213360 w 304800"/>
              <a:gd name="connsiteY7" fmla="*/ 563880 h 838200"/>
              <a:gd name="connsiteX8" fmla="*/ 259080 w 304800"/>
              <a:gd name="connsiteY8" fmla="*/ 701040 h 838200"/>
              <a:gd name="connsiteX9" fmla="*/ 304800 w 304800"/>
              <a:gd name="connsiteY9" fmla="*/ 838200 h 83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4800" h="838200">
                <a:moveTo>
                  <a:pt x="0" y="0"/>
                </a:moveTo>
                <a:cubicBezTo>
                  <a:pt x="10160" y="40640"/>
                  <a:pt x="7243" y="87065"/>
                  <a:pt x="30480" y="121920"/>
                </a:cubicBezTo>
                <a:cubicBezTo>
                  <a:pt x="73562" y="186543"/>
                  <a:pt x="52769" y="151257"/>
                  <a:pt x="91440" y="228600"/>
                </a:cubicBezTo>
                <a:cubicBezTo>
                  <a:pt x="96520" y="259080"/>
                  <a:pt x="96908" y="290725"/>
                  <a:pt x="106680" y="320040"/>
                </a:cubicBezTo>
                <a:cubicBezTo>
                  <a:pt x="112472" y="337416"/>
                  <a:pt x="128073" y="349857"/>
                  <a:pt x="137160" y="365760"/>
                </a:cubicBezTo>
                <a:cubicBezTo>
                  <a:pt x="148432" y="385485"/>
                  <a:pt x="159203" y="405626"/>
                  <a:pt x="167640" y="426720"/>
                </a:cubicBezTo>
                <a:cubicBezTo>
                  <a:pt x="179572" y="456551"/>
                  <a:pt x="187960" y="487680"/>
                  <a:pt x="198120" y="518160"/>
                </a:cubicBezTo>
                <a:cubicBezTo>
                  <a:pt x="203200" y="533400"/>
                  <a:pt x="210719" y="548034"/>
                  <a:pt x="213360" y="563880"/>
                </a:cubicBezTo>
                <a:cubicBezTo>
                  <a:pt x="231611" y="673387"/>
                  <a:pt x="211460" y="629609"/>
                  <a:pt x="259080" y="701040"/>
                </a:cubicBezTo>
                <a:cubicBezTo>
                  <a:pt x="291302" y="829930"/>
                  <a:pt x="259939" y="793339"/>
                  <a:pt x="304800" y="83820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5671489" y="4269409"/>
            <a:ext cx="433655" cy="784670"/>
          </a:xfrm>
          <a:custGeom>
            <a:avLst/>
            <a:gdLst>
              <a:gd name="connsiteX0" fmla="*/ 58751 w 433655"/>
              <a:gd name="connsiteY0" fmla="*/ 73991 h 784670"/>
              <a:gd name="connsiteX1" fmla="*/ 165431 w 433655"/>
              <a:gd name="connsiteY1" fmla="*/ 165431 h 784670"/>
              <a:gd name="connsiteX2" fmla="*/ 195911 w 433655"/>
              <a:gd name="connsiteY2" fmla="*/ 226391 h 784670"/>
              <a:gd name="connsiteX3" fmla="*/ 241631 w 433655"/>
              <a:gd name="connsiteY3" fmla="*/ 302591 h 784670"/>
              <a:gd name="connsiteX4" fmla="*/ 256871 w 433655"/>
              <a:gd name="connsiteY4" fmla="*/ 363551 h 784670"/>
              <a:gd name="connsiteX5" fmla="*/ 287351 w 433655"/>
              <a:gd name="connsiteY5" fmla="*/ 409271 h 784670"/>
              <a:gd name="connsiteX6" fmla="*/ 302591 w 433655"/>
              <a:gd name="connsiteY6" fmla="*/ 500711 h 784670"/>
              <a:gd name="connsiteX7" fmla="*/ 348311 w 433655"/>
              <a:gd name="connsiteY7" fmla="*/ 607391 h 784670"/>
              <a:gd name="connsiteX8" fmla="*/ 363551 w 433655"/>
              <a:gd name="connsiteY8" fmla="*/ 714071 h 784670"/>
              <a:gd name="connsiteX9" fmla="*/ 378791 w 433655"/>
              <a:gd name="connsiteY9" fmla="*/ 775031 h 784670"/>
              <a:gd name="connsiteX10" fmla="*/ 424511 w 433655"/>
              <a:gd name="connsiteY10" fmla="*/ 759791 h 784670"/>
              <a:gd name="connsiteX11" fmla="*/ 424511 w 433655"/>
              <a:gd name="connsiteY11" fmla="*/ 714071 h 784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3655" h="784670">
                <a:moveTo>
                  <a:pt x="58751" y="73991"/>
                </a:moveTo>
                <a:cubicBezTo>
                  <a:pt x="151126" y="212553"/>
                  <a:pt x="0" y="0"/>
                  <a:pt x="165431" y="165431"/>
                </a:cubicBezTo>
                <a:cubicBezTo>
                  <a:pt x="181495" y="181495"/>
                  <a:pt x="184878" y="206532"/>
                  <a:pt x="195911" y="226391"/>
                </a:cubicBezTo>
                <a:cubicBezTo>
                  <a:pt x="210296" y="252285"/>
                  <a:pt x="226391" y="277191"/>
                  <a:pt x="241631" y="302591"/>
                </a:cubicBezTo>
                <a:cubicBezTo>
                  <a:pt x="246711" y="322911"/>
                  <a:pt x="248620" y="344299"/>
                  <a:pt x="256871" y="363551"/>
                </a:cubicBezTo>
                <a:cubicBezTo>
                  <a:pt x="264086" y="380386"/>
                  <a:pt x="281559" y="391895"/>
                  <a:pt x="287351" y="409271"/>
                </a:cubicBezTo>
                <a:cubicBezTo>
                  <a:pt x="297123" y="438586"/>
                  <a:pt x="295888" y="470546"/>
                  <a:pt x="302591" y="500711"/>
                </a:cubicBezTo>
                <a:cubicBezTo>
                  <a:pt x="311561" y="541075"/>
                  <a:pt x="329674" y="570118"/>
                  <a:pt x="348311" y="607391"/>
                </a:cubicBezTo>
                <a:cubicBezTo>
                  <a:pt x="353391" y="642951"/>
                  <a:pt x="357125" y="678729"/>
                  <a:pt x="363551" y="714071"/>
                </a:cubicBezTo>
                <a:cubicBezTo>
                  <a:pt x="367298" y="734679"/>
                  <a:pt x="362035" y="762464"/>
                  <a:pt x="378791" y="775031"/>
                </a:cubicBezTo>
                <a:cubicBezTo>
                  <a:pt x="391642" y="784670"/>
                  <a:pt x="414872" y="772642"/>
                  <a:pt x="424511" y="759791"/>
                </a:cubicBezTo>
                <a:cubicBezTo>
                  <a:pt x="433655" y="747599"/>
                  <a:pt x="424511" y="729311"/>
                  <a:pt x="424511" y="714071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 18"/>
          <p:cNvSpPr/>
          <p:nvPr/>
        </p:nvSpPr>
        <p:spPr>
          <a:xfrm>
            <a:off x="6324600" y="4191000"/>
            <a:ext cx="289560" cy="746760"/>
          </a:xfrm>
          <a:custGeom>
            <a:avLst/>
            <a:gdLst>
              <a:gd name="connsiteX0" fmla="*/ 0 w 289560"/>
              <a:gd name="connsiteY0" fmla="*/ 0 h 746760"/>
              <a:gd name="connsiteX1" fmla="*/ 76200 w 289560"/>
              <a:gd name="connsiteY1" fmla="*/ 152400 h 746760"/>
              <a:gd name="connsiteX2" fmla="*/ 106680 w 289560"/>
              <a:gd name="connsiteY2" fmla="*/ 198120 h 746760"/>
              <a:gd name="connsiteX3" fmla="*/ 137160 w 289560"/>
              <a:gd name="connsiteY3" fmla="*/ 243840 h 746760"/>
              <a:gd name="connsiteX4" fmla="*/ 167640 w 289560"/>
              <a:gd name="connsiteY4" fmla="*/ 335280 h 746760"/>
              <a:gd name="connsiteX5" fmla="*/ 182880 w 289560"/>
              <a:gd name="connsiteY5" fmla="*/ 381000 h 746760"/>
              <a:gd name="connsiteX6" fmla="*/ 213360 w 289560"/>
              <a:gd name="connsiteY6" fmla="*/ 426720 h 746760"/>
              <a:gd name="connsiteX7" fmla="*/ 243840 w 289560"/>
              <a:gd name="connsiteY7" fmla="*/ 548640 h 746760"/>
              <a:gd name="connsiteX8" fmla="*/ 274320 w 289560"/>
              <a:gd name="connsiteY8" fmla="*/ 640080 h 746760"/>
              <a:gd name="connsiteX9" fmla="*/ 289560 w 289560"/>
              <a:gd name="connsiteY9" fmla="*/ 746760 h 74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9560" h="746760">
                <a:moveTo>
                  <a:pt x="0" y="0"/>
                </a:moveTo>
                <a:cubicBezTo>
                  <a:pt x="24125" y="96499"/>
                  <a:pt x="3622" y="43532"/>
                  <a:pt x="76200" y="152400"/>
                </a:cubicBezTo>
                <a:lnTo>
                  <a:pt x="106680" y="198120"/>
                </a:lnTo>
                <a:cubicBezTo>
                  <a:pt x="116840" y="213360"/>
                  <a:pt x="131368" y="226464"/>
                  <a:pt x="137160" y="243840"/>
                </a:cubicBezTo>
                <a:lnTo>
                  <a:pt x="167640" y="335280"/>
                </a:lnTo>
                <a:cubicBezTo>
                  <a:pt x="172720" y="350520"/>
                  <a:pt x="173969" y="367634"/>
                  <a:pt x="182880" y="381000"/>
                </a:cubicBezTo>
                <a:cubicBezTo>
                  <a:pt x="193040" y="396240"/>
                  <a:pt x="205169" y="410337"/>
                  <a:pt x="213360" y="426720"/>
                </a:cubicBezTo>
                <a:cubicBezTo>
                  <a:pt x="231857" y="463713"/>
                  <a:pt x="233406" y="510383"/>
                  <a:pt x="243840" y="548640"/>
                </a:cubicBezTo>
                <a:cubicBezTo>
                  <a:pt x="252294" y="579637"/>
                  <a:pt x="274320" y="640080"/>
                  <a:pt x="274320" y="640080"/>
                </a:cubicBezTo>
                <a:lnTo>
                  <a:pt x="289560" y="746760"/>
                </a:ln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6751320" y="4130040"/>
            <a:ext cx="259080" cy="701040"/>
          </a:xfrm>
          <a:custGeom>
            <a:avLst/>
            <a:gdLst>
              <a:gd name="connsiteX0" fmla="*/ 0 w 259080"/>
              <a:gd name="connsiteY0" fmla="*/ 0 h 701040"/>
              <a:gd name="connsiteX1" fmla="*/ 45720 w 259080"/>
              <a:gd name="connsiteY1" fmla="*/ 30480 h 701040"/>
              <a:gd name="connsiteX2" fmla="*/ 76200 w 259080"/>
              <a:gd name="connsiteY2" fmla="*/ 121920 h 701040"/>
              <a:gd name="connsiteX3" fmla="*/ 91440 w 259080"/>
              <a:gd name="connsiteY3" fmla="*/ 167640 h 701040"/>
              <a:gd name="connsiteX4" fmla="*/ 121920 w 259080"/>
              <a:gd name="connsiteY4" fmla="*/ 213360 h 701040"/>
              <a:gd name="connsiteX5" fmla="*/ 182880 w 259080"/>
              <a:gd name="connsiteY5" fmla="*/ 381000 h 701040"/>
              <a:gd name="connsiteX6" fmla="*/ 198120 w 259080"/>
              <a:gd name="connsiteY6" fmla="*/ 441960 h 701040"/>
              <a:gd name="connsiteX7" fmla="*/ 228600 w 259080"/>
              <a:gd name="connsiteY7" fmla="*/ 533400 h 701040"/>
              <a:gd name="connsiteX8" fmla="*/ 243840 w 259080"/>
              <a:gd name="connsiteY8" fmla="*/ 640080 h 701040"/>
              <a:gd name="connsiteX9" fmla="*/ 259080 w 259080"/>
              <a:gd name="connsiteY9" fmla="*/ 701040 h 701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59080" h="701040">
                <a:moveTo>
                  <a:pt x="0" y="0"/>
                </a:moveTo>
                <a:cubicBezTo>
                  <a:pt x="15240" y="10160"/>
                  <a:pt x="36012" y="14948"/>
                  <a:pt x="45720" y="30480"/>
                </a:cubicBezTo>
                <a:cubicBezTo>
                  <a:pt x="62748" y="57725"/>
                  <a:pt x="66040" y="91440"/>
                  <a:pt x="76200" y="121920"/>
                </a:cubicBezTo>
                <a:cubicBezTo>
                  <a:pt x="81280" y="137160"/>
                  <a:pt x="82529" y="154274"/>
                  <a:pt x="91440" y="167640"/>
                </a:cubicBezTo>
                <a:cubicBezTo>
                  <a:pt x="101600" y="182880"/>
                  <a:pt x="113729" y="196977"/>
                  <a:pt x="121920" y="213360"/>
                </a:cubicBezTo>
                <a:cubicBezTo>
                  <a:pt x="137070" y="243660"/>
                  <a:pt x="175767" y="352549"/>
                  <a:pt x="182880" y="381000"/>
                </a:cubicBezTo>
                <a:cubicBezTo>
                  <a:pt x="187960" y="401320"/>
                  <a:pt x="192101" y="421898"/>
                  <a:pt x="198120" y="441960"/>
                </a:cubicBezTo>
                <a:cubicBezTo>
                  <a:pt x="207352" y="472734"/>
                  <a:pt x="228600" y="533400"/>
                  <a:pt x="228600" y="533400"/>
                </a:cubicBezTo>
                <a:cubicBezTo>
                  <a:pt x="233680" y="568960"/>
                  <a:pt x="237414" y="604738"/>
                  <a:pt x="243840" y="640080"/>
                </a:cubicBezTo>
                <a:cubicBezTo>
                  <a:pt x="247587" y="660688"/>
                  <a:pt x="259080" y="701040"/>
                  <a:pt x="259080" y="7010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7117080" y="4114800"/>
            <a:ext cx="274320" cy="624840"/>
          </a:xfrm>
          <a:custGeom>
            <a:avLst/>
            <a:gdLst>
              <a:gd name="connsiteX0" fmla="*/ 0 w 274320"/>
              <a:gd name="connsiteY0" fmla="*/ 0 h 624840"/>
              <a:gd name="connsiteX1" fmla="*/ 60960 w 274320"/>
              <a:gd name="connsiteY1" fmla="*/ 30480 h 624840"/>
              <a:gd name="connsiteX2" fmla="*/ 91440 w 274320"/>
              <a:gd name="connsiteY2" fmla="*/ 121920 h 624840"/>
              <a:gd name="connsiteX3" fmla="*/ 121920 w 274320"/>
              <a:gd name="connsiteY3" fmla="*/ 167640 h 624840"/>
              <a:gd name="connsiteX4" fmla="*/ 167640 w 274320"/>
              <a:gd name="connsiteY4" fmla="*/ 289560 h 624840"/>
              <a:gd name="connsiteX5" fmla="*/ 213360 w 274320"/>
              <a:gd name="connsiteY5" fmla="*/ 457200 h 624840"/>
              <a:gd name="connsiteX6" fmla="*/ 228600 w 274320"/>
              <a:gd name="connsiteY6" fmla="*/ 502920 h 624840"/>
              <a:gd name="connsiteX7" fmla="*/ 259080 w 274320"/>
              <a:gd name="connsiteY7" fmla="*/ 609600 h 624840"/>
              <a:gd name="connsiteX8" fmla="*/ 274320 w 274320"/>
              <a:gd name="connsiteY8" fmla="*/ 62484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4320" h="624840">
                <a:moveTo>
                  <a:pt x="0" y="0"/>
                </a:moveTo>
                <a:cubicBezTo>
                  <a:pt x="20320" y="10160"/>
                  <a:pt x="47329" y="12305"/>
                  <a:pt x="60960" y="30480"/>
                </a:cubicBezTo>
                <a:cubicBezTo>
                  <a:pt x="80237" y="56183"/>
                  <a:pt x="73618" y="95187"/>
                  <a:pt x="91440" y="121920"/>
                </a:cubicBezTo>
                <a:lnTo>
                  <a:pt x="121920" y="167640"/>
                </a:lnTo>
                <a:cubicBezTo>
                  <a:pt x="154916" y="299623"/>
                  <a:pt x="114511" y="156736"/>
                  <a:pt x="167640" y="289560"/>
                </a:cubicBezTo>
                <a:cubicBezTo>
                  <a:pt x="211233" y="398543"/>
                  <a:pt x="187851" y="355164"/>
                  <a:pt x="213360" y="457200"/>
                </a:cubicBezTo>
                <a:cubicBezTo>
                  <a:pt x="217256" y="472785"/>
                  <a:pt x="224187" y="487474"/>
                  <a:pt x="228600" y="502920"/>
                </a:cubicBezTo>
                <a:cubicBezTo>
                  <a:pt x="235111" y="525707"/>
                  <a:pt x="246900" y="585240"/>
                  <a:pt x="259080" y="609600"/>
                </a:cubicBezTo>
                <a:cubicBezTo>
                  <a:pt x="262293" y="616026"/>
                  <a:pt x="269240" y="619760"/>
                  <a:pt x="274320" y="6248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>
            <a:off x="7513320" y="4038600"/>
            <a:ext cx="228600" cy="594360"/>
          </a:xfrm>
          <a:custGeom>
            <a:avLst/>
            <a:gdLst>
              <a:gd name="connsiteX0" fmla="*/ 0 w 228600"/>
              <a:gd name="connsiteY0" fmla="*/ 0 h 594360"/>
              <a:gd name="connsiteX1" fmla="*/ 45720 w 228600"/>
              <a:gd name="connsiteY1" fmla="*/ 137160 h 594360"/>
              <a:gd name="connsiteX2" fmla="*/ 60960 w 228600"/>
              <a:gd name="connsiteY2" fmla="*/ 182880 h 594360"/>
              <a:gd name="connsiteX3" fmla="*/ 91440 w 228600"/>
              <a:gd name="connsiteY3" fmla="*/ 228600 h 594360"/>
              <a:gd name="connsiteX4" fmla="*/ 137160 w 228600"/>
              <a:gd name="connsiteY4" fmla="*/ 320040 h 594360"/>
              <a:gd name="connsiteX5" fmla="*/ 167640 w 228600"/>
              <a:gd name="connsiteY5" fmla="*/ 472440 h 594360"/>
              <a:gd name="connsiteX6" fmla="*/ 182880 w 228600"/>
              <a:gd name="connsiteY6" fmla="*/ 518160 h 594360"/>
              <a:gd name="connsiteX7" fmla="*/ 213360 w 228600"/>
              <a:gd name="connsiteY7" fmla="*/ 563880 h 594360"/>
              <a:gd name="connsiteX8" fmla="*/ 228600 w 228600"/>
              <a:gd name="connsiteY8" fmla="*/ 594360 h 59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600" h="594360">
                <a:moveTo>
                  <a:pt x="0" y="0"/>
                </a:moveTo>
                <a:lnTo>
                  <a:pt x="45720" y="137160"/>
                </a:lnTo>
                <a:cubicBezTo>
                  <a:pt x="50800" y="152400"/>
                  <a:pt x="52049" y="169514"/>
                  <a:pt x="60960" y="182880"/>
                </a:cubicBezTo>
                <a:cubicBezTo>
                  <a:pt x="71120" y="198120"/>
                  <a:pt x="83249" y="212217"/>
                  <a:pt x="91440" y="228600"/>
                </a:cubicBezTo>
                <a:cubicBezTo>
                  <a:pt x="154536" y="354793"/>
                  <a:pt x="49809" y="189013"/>
                  <a:pt x="137160" y="320040"/>
                </a:cubicBezTo>
                <a:cubicBezTo>
                  <a:pt x="147320" y="370840"/>
                  <a:pt x="151257" y="423292"/>
                  <a:pt x="167640" y="472440"/>
                </a:cubicBezTo>
                <a:cubicBezTo>
                  <a:pt x="172720" y="487680"/>
                  <a:pt x="175696" y="503792"/>
                  <a:pt x="182880" y="518160"/>
                </a:cubicBezTo>
                <a:cubicBezTo>
                  <a:pt x="191071" y="534543"/>
                  <a:pt x="203936" y="548174"/>
                  <a:pt x="213360" y="563880"/>
                </a:cubicBezTo>
                <a:cubicBezTo>
                  <a:pt x="219204" y="573620"/>
                  <a:pt x="223520" y="584200"/>
                  <a:pt x="228600" y="59436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>
            <a:endCxn id="15" idx="31"/>
          </p:cNvCxnSpPr>
          <p:nvPr/>
        </p:nvCxnSpPr>
        <p:spPr>
          <a:xfrm flipV="1">
            <a:off x="4495800" y="4541520"/>
            <a:ext cx="3368040" cy="868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26"/>
          <p:cNvSpPr/>
          <p:nvPr/>
        </p:nvSpPr>
        <p:spPr>
          <a:xfrm>
            <a:off x="4526280" y="4491256"/>
            <a:ext cx="3346647" cy="857984"/>
          </a:xfrm>
          <a:custGeom>
            <a:avLst/>
            <a:gdLst>
              <a:gd name="connsiteX0" fmla="*/ 0 w 3346647"/>
              <a:gd name="connsiteY0" fmla="*/ 857984 h 857984"/>
              <a:gd name="connsiteX1" fmla="*/ 213360 w 3346647"/>
              <a:gd name="connsiteY1" fmla="*/ 812264 h 857984"/>
              <a:gd name="connsiteX2" fmla="*/ 259080 w 3346647"/>
              <a:gd name="connsiteY2" fmla="*/ 797024 h 857984"/>
              <a:gd name="connsiteX3" fmla="*/ 304800 w 3346647"/>
              <a:gd name="connsiteY3" fmla="*/ 766544 h 857984"/>
              <a:gd name="connsiteX4" fmla="*/ 640080 w 3346647"/>
              <a:gd name="connsiteY4" fmla="*/ 705584 h 857984"/>
              <a:gd name="connsiteX5" fmla="*/ 731520 w 3346647"/>
              <a:gd name="connsiteY5" fmla="*/ 690344 h 857984"/>
              <a:gd name="connsiteX6" fmla="*/ 822960 w 3346647"/>
              <a:gd name="connsiteY6" fmla="*/ 659864 h 857984"/>
              <a:gd name="connsiteX7" fmla="*/ 868680 w 3346647"/>
              <a:gd name="connsiteY7" fmla="*/ 644624 h 857984"/>
              <a:gd name="connsiteX8" fmla="*/ 944880 w 3346647"/>
              <a:gd name="connsiteY8" fmla="*/ 629384 h 857984"/>
              <a:gd name="connsiteX9" fmla="*/ 1051560 w 3346647"/>
              <a:gd name="connsiteY9" fmla="*/ 598904 h 857984"/>
              <a:gd name="connsiteX10" fmla="*/ 1219200 w 3346647"/>
              <a:gd name="connsiteY10" fmla="*/ 583664 h 857984"/>
              <a:gd name="connsiteX11" fmla="*/ 1264920 w 3346647"/>
              <a:gd name="connsiteY11" fmla="*/ 553184 h 857984"/>
              <a:gd name="connsiteX12" fmla="*/ 1310640 w 3346647"/>
              <a:gd name="connsiteY12" fmla="*/ 507464 h 857984"/>
              <a:gd name="connsiteX13" fmla="*/ 1676400 w 3346647"/>
              <a:gd name="connsiteY13" fmla="*/ 461744 h 857984"/>
              <a:gd name="connsiteX14" fmla="*/ 1844040 w 3346647"/>
              <a:gd name="connsiteY14" fmla="*/ 416024 h 857984"/>
              <a:gd name="connsiteX15" fmla="*/ 1950720 w 3346647"/>
              <a:gd name="connsiteY15" fmla="*/ 385544 h 857984"/>
              <a:gd name="connsiteX16" fmla="*/ 2011680 w 3346647"/>
              <a:gd name="connsiteY16" fmla="*/ 370304 h 857984"/>
              <a:gd name="connsiteX17" fmla="*/ 2057400 w 3346647"/>
              <a:gd name="connsiteY17" fmla="*/ 355064 h 857984"/>
              <a:gd name="connsiteX18" fmla="*/ 2148840 w 3346647"/>
              <a:gd name="connsiteY18" fmla="*/ 339824 h 857984"/>
              <a:gd name="connsiteX19" fmla="*/ 2301240 w 3346647"/>
              <a:gd name="connsiteY19" fmla="*/ 294104 h 857984"/>
              <a:gd name="connsiteX20" fmla="*/ 2392680 w 3346647"/>
              <a:gd name="connsiteY20" fmla="*/ 263624 h 857984"/>
              <a:gd name="connsiteX21" fmla="*/ 2438400 w 3346647"/>
              <a:gd name="connsiteY21" fmla="*/ 248384 h 857984"/>
              <a:gd name="connsiteX22" fmla="*/ 2499360 w 3346647"/>
              <a:gd name="connsiteY22" fmla="*/ 233144 h 857984"/>
              <a:gd name="connsiteX23" fmla="*/ 2590800 w 3346647"/>
              <a:gd name="connsiteY23" fmla="*/ 202664 h 857984"/>
              <a:gd name="connsiteX24" fmla="*/ 2636520 w 3346647"/>
              <a:gd name="connsiteY24" fmla="*/ 187424 h 857984"/>
              <a:gd name="connsiteX25" fmla="*/ 2788920 w 3346647"/>
              <a:gd name="connsiteY25" fmla="*/ 156944 h 857984"/>
              <a:gd name="connsiteX26" fmla="*/ 2941320 w 3346647"/>
              <a:gd name="connsiteY26" fmla="*/ 141704 h 857984"/>
              <a:gd name="connsiteX27" fmla="*/ 3124200 w 3346647"/>
              <a:gd name="connsiteY27" fmla="*/ 95984 h 857984"/>
              <a:gd name="connsiteX28" fmla="*/ 3230880 w 3346647"/>
              <a:gd name="connsiteY28" fmla="*/ 65504 h 857984"/>
              <a:gd name="connsiteX29" fmla="*/ 3276600 w 3346647"/>
              <a:gd name="connsiteY29" fmla="*/ 35024 h 857984"/>
              <a:gd name="connsiteX30" fmla="*/ 3337560 w 3346647"/>
              <a:gd name="connsiteY30" fmla="*/ 4544 h 857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346647" h="857984">
                <a:moveTo>
                  <a:pt x="0" y="857984"/>
                </a:moveTo>
                <a:cubicBezTo>
                  <a:pt x="153801" y="838759"/>
                  <a:pt x="83065" y="855696"/>
                  <a:pt x="213360" y="812264"/>
                </a:cubicBezTo>
                <a:cubicBezTo>
                  <a:pt x="228600" y="807184"/>
                  <a:pt x="245714" y="805935"/>
                  <a:pt x="259080" y="797024"/>
                </a:cubicBezTo>
                <a:cubicBezTo>
                  <a:pt x="274320" y="786864"/>
                  <a:pt x="287587" y="772803"/>
                  <a:pt x="304800" y="766544"/>
                </a:cubicBezTo>
                <a:cubicBezTo>
                  <a:pt x="403830" y="730533"/>
                  <a:pt x="544035" y="721591"/>
                  <a:pt x="640080" y="705584"/>
                </a:cubicBezTo>
                <a:cubicBezTo>
                  <a:pt x="670560" y="700504"/>
                  <a:pt x="701542" y="697838"/>
                  <a:pt x="731520" y="690344"/>
                </a:cubicBezTo>
                <a:cubicBezTo>
                  <a:pt x="762689" y="682552"/>
                  <a:pt x="792480" y="670024"/>
                  <a:pt x="822960" y="659864"/>
                </a:cubicBezTo>
                <a:cubicBezTo>
                  <a:pt x="838200" y="654784"/>
                  <a:pt x="852928" y="647774"/>
                  <a:pt x="868680" y="644624"/>
                </a:cubicBezTo>
                <a:cubicBezTo>
                  <a:pt x="894080" y="639544"/>
                  <a:pt x="919750" y="635666"/>
                  <a:pt x="944880" y="629384"/>
                </a:cubicBezTo>
                <a:cubicBezTo>
                  <a:pt x="998614" y="615951"/>
                  <a:pt x="990475" y="607049"/>
                  <a:pt x="1051560" y="598904"/>
                </a:cubicBezTo>
                <a:cubicBezTo>
                  <a:pt x="1107178" y="591488"/>
                  <a:pt x="1163320" y="588744"/>
                  <a:pt x="1219200" y="583664"/>
                </a:cubicBezTo>
                <a:cubicBezTo>
                  <a:pt x="1234440" y="573504"/>
                  <a:pt x="1250849" y="564910"/>
                  <a:pt x="1264920" y="553184"/>
                </a:cubicBezTo>
                <a:cubicBezTo>
                  <a:pt x="1281477" y="539386"/>
                  <a:pt x="1291800" y="517931"/>
                  <a:pt x="1310640" y="507464"/>
                </a:cubicBezTo>
                <a:cubicBezTo>
                  <a:pt x="1409707" y="452427"/>
                  <a:pt x="1595909" y="466216"/>
                  <a:pt x="1676400" y="461744"/>
                </a:cubicBezTo>
                <a:cubicBezTo>
                  <a:pt x="1779492" y="410198"/>
                  <a:pt x="1699053" y="442385"/>
                  <a:pt x="1844040" y="416024"/>
                </a:cubicBezTo>
                <a:cubicBezTo>
                  <a:pt x="1909549" y="404113"/>
                  <a:pt x="1893594" y="401866"/>
                  <a:pt x="1950720" y="385544"/>
                </a:cubicBezTo>
                <a:cubicBezTo>
                  <a:pt x="1970859" y="379790"/>
                  <a:pt x="1991541" y="376058"/>
                  <a:pt x="2011680" y="370304"/>
                </a:cubicBezTo>
                <a:cubicBezTo>
                  <a:pt x="2027126" y="365891"/>
                  <a:pt x="2041718" y="358549"/>
                  <a:pt x="2057400" y="355064"/>
                </a:cubicBezTo>
                <a:cubicBezTo>
                  <a:pt x="2087565" y="348361"/>
                  <a:pt x="2118360" y="344904"/>
                  <a:pt x="2148840" y="339824"/>
                </a:cubicBezTo>
                <a:cubicBezTo>
                  <a:pt x="2265339" y="281574"/>
                  <a:pt x="2149441" y="332054"/>
                  <a:pt x="2301240" y="294104"/>
                </a:cubicBezTo>
                <a:cubicBezTo>
                  <a:pt x="2332409" y="286312"/>
                  <a:pt x="2362200" y="273784"/>
                  <a:pt x="2392680" y="263624"/>
                </a:cubicBezTo>
                <a:cubicBezTo>
                  <a:pt x="2407920" y="258544"/>
                  <a:pt x="2422815" y="252280"/>
                  <a:pt x="2438400" y="248384"/>
                </a:cubicBezTo>
                <a:cubicBezTo>
                  <a:pt x="2458720" y="243304"/>
                  <a:pt x="2479298" y="239163"/>
                  <a:pt x="2499360" y="233144"/>
                </a:cubicBezTo>
                <a:cubicBezTo>
                  <a:pt x="2530134" y="223912"/>
                  <a:pt x="2560320" y="212824"/>
                  <a:pt x="2590800" y="202664"/>
                </a:cubicBezTo>
                <a:cubicBezTo>
                  <a:pt x="2606040" y="197584"/>
                  <a:pt x="2620768" y="190574"/>
                  <a:pt x="2636520" y="187424"/>
                </a:cubicBezTo>
                <a:cubicBezTo>
                  <a:pt x="2687320" y="177264"/>
                  <a:pt x="2737371" y="162099"/>
                  <a:pt x="2788920" y="156944"/>
                </a:cubicBezTo>
                <a:cubicBezTo>
                  <a:pt x="2839720" y="151864"/>
                  <a:pt x="2890714" y="148451"/>
                  <a:pt x="2941320" y="141704"/>
                </a:cubicBezTo>
                <a:cubicBezTo>
                  <a:pt x="3008584" y="132735"/>
                  <a:pt x="3057149" y="114271"/>
                  <a:pt x="3124200" y="95984"/>
                </a:cubicBezTo>
                <a:cubicBezTo>
                  <a:pt x="3145685" y="90124"/>
                  <a:pt x="3207518" y="77185"/>
                  <a:pt x="3230880" y="65504"/>
                </a:cubicBezTo>
                <a:cubicBezTo>
                  <a:pt x="3247263" y="57313"/>
                  <a:pt x="3260217" y="43215"/>
                  <a:pt x="3276600" y="35024"/>
                </a:cubicBezTo>
                <a:cubicBezTo>
                  <a:pt x="3346647" y="0"/>
                  <a:pt x="3303129" y="38975"/>
                  <a:pt x="3337560" y="454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4343400" y="4495800"/>
            <a:ext cx="3733800" cy="990600"/>
          </a:xfrm>
          <a:custGeom>
            <a:avLst/>
            <a:gdLst>
              <a:gd name="connsiteX0" fmla="*/ 138809 w 3744311"/>
              <a:gd name="connsiteY0" fmla="*/ 655320 h 907368"/>
              <a:gd name="connsiteX1" fmla="*/ 611249 w 3744311"/>
              <a:gd name="connsiteY1" fmla="*/ 655320 h 907368"/>
              <a:gd name="connsiteX2" fmla="*/ 687449 w 3744311"/>
              <a:gd name="connsiteY2" fmla="*/ 609600 h 907368"/>
              <a:gd name="connsiteX3" fmla="*/ 794129 w 3744311"/>
              <a:gd name="connsiteY3" fmla="*/ 594360 h 907368"/>
              <a:gd name="connsiteX4" fmla="*/ 855089 w 3744311"/>
              <a:gd name="connsiteY4" fmla="*/ 579120 h 907368"/>
              <a:gd name="connsiteX5" fmla="*/ 961769 w 3744311"/>
              <a:gd name="connsiteY5" fmla="*/ 563880 h 907368"/>
              <a:gd name="connsiteX6" fmla="*/ 1083689 w 3744311"/>
              <a:gd name="connsiteY6" fmla="*/ 533400 h 907368"/>
              <a:gd name="connsiteX7" fmla="*/ 1144649 w 3744311"/>
              <a:gd name="connsiteY7" fmla="*/ 518160 h 907368"/>
              <a:gd name="connsiteX8" fmla="*/ 1205609 w 3744311"/>
              <a:gd name="connsiteY8" fmla="*/ 502920 h 907368"/>
              <a:gd name="connsiteX9" fmla="*/ 1327529 w 3744311"/>
              <a:gd name="connsiteY9" fmla="*/ 457200 h 907368"/>
              <a:gd name="connsiteX10" fmla="*/ 1495169 w 3744311"/>
              <a:gd name="connsiteY10" fmla="*/ 426720 h 907368"/>
              <a:gd name="connsiteX11" fmla="*/ 1540889 w 3744311"/>
              <a:gd name="connsiteY11" fmla="*/ 411480 h 907368"/>
              <a:gd name="connsiteX12" fmla="*/ 1784729 w 3744311"/>
              <a:gd name="connsiteY12" fmla="*/ 381000 h 907368"/>
              <a:gd name="connsiteX13" fmla="*/ 2120009 w 3744311"/>
              <a:gd name="connsiteY13" fmla="*/ 304800 h 907368"/>
              <a:gd name="connsiteX14" fmla="*/ 2241929 w 3744311"/>
              <a:gd name="connsiteY14" fmla="*/ 289560 h 907368"/>
              <a:gd name="connsiteX15" fmla="*/ 2394329 w 3744311"/>
              <a:gd name="connsiteY15" fmla="*/ 274320 h 907368"/>
              <a:gd name="connsiteX16" fmla="*/ 2485769 w 3744311"/>
              <a:gd name="connsiteY16" fmla="*/ 259080 h 907368"/>
              <a:gd name="connsiteX17" fmla="*/ 2592449 w 3744311"/>
              <a:gd name="connsiteY17" fmla="*/ 243840 h 907368"/>
              <a:gd name="connsiteX18" fmla="*/ 2714369 w 3744311"/>
              <a:gd name="connsiteY18" fmla="*/ 228600 h 907368"/>
              <a:gd name="connsiteX19" fmla="*/ 2973449 w 3744311"/>
              <a:gd name="connsiteY19" fmla="*/ 182880 h 907368"/>
              <a:gd name="connsiteX20" fmla="*/ 3064889 w 3744311"/>
              <a:gd name="connsiteY20" fmla="*/ 152400 h 907368"/>
              <a:gd name="connsiteX21" fmla="*/ 3293489 w 3744311"/>
              <a:gd name="connsiteY21" fmla="*/ 121920 h 907368"/>
              <a:gd name="connsiteX22" fmla="*/ 3339209 w 3744311"/>
              <a:gd name="connsiteY22" fmla="*/ 106680 h 907368"/>
              <a:gd name="connsiteX23" fmla="*/ 3461129 w 3744311"/>
              <a:gd name="connsiteY23" fmla="*/ 76200 h 907368"/>
              <a:gd name="connsiteX24" fmla="*/ 3598289 w 3744311"/>
              <a:gd name="connsiteY24" fmla="*/ 30480 h 907368"/>
              <a:gd name="connsiteX25" fmla="*/ 3644009 w 3744311"/>
              <a:gd name="connsiteY25" fmla="*/ 15240 h 907368"/>
              <a:gd name="connsiteX26" fmla="*/ 3689729 w 3744311"/>
              <a:gd name="connsiteY26" fmla="*/ 0 h 907368"/>
              <a:gd name="connsiteX27" fmla="*/ 3720209 w 3744311"/>
              <a:gd name="connsiteY27" fmla="*/ 60960 h 907368"/>
              <a:gd name="connsiteX28" fmla="*/ 3659249 w 3744311"/>
              <a:gd name="connsiteY28" fmla="*/ 259080 h 907368"/>
              <a:gd name="connsiteX29" fmla="*/ 3567809 w 3744311"/>
              <a:gd name="connsiteY29" fmla="*/ 274320 h 907368"/>
              <a:gd name="connsiteX30" fmla="*/ 3522089 w 3744311"/>
              <a:gd name="connsiteY30" fmla="*/ 304800 h 907368"/>
              <a:gd name="connsiteX31" fmla="*/ 3217289 w 3744311"/>
              <a:gd name="connsiteY31" fmla="*/ 335280 h 907368"/>
              <a:gd name="connsiteX32" fmla="*/ 3156329 w 3744311"/>
              <a:gd name="connsiteY32" fmla="*/ 350520 h 907368"/>
              <a:gd name="connsiteX33" fmla="*/ 3064889 w 3744311"/>
              <a:gd name="connsiteY33" fmla="*/ 381000 h 907368"/>
              <a:gd name="connsiteX34" fmla="*/ 2821049 w 3744311"/>
              <a:gd name="connsiteY34" fmla="*/ 396240 h 907368"/>
              <a:gd name="connsiteX35" fmla="*/ 2744849 w 3744311"/>
              <a:gd name="connsiteY35" fmla="*/ 426720 h 907368"/>
              <a:gd name="connsiteX36" fmla="*/ 2622929 w 3744311"/>
              <a:gd name="connsiteY36" fmla="*/ 441960 h 907368"/>
              <a:gd name="connsiteX37" fmla="*/ 2394329 w 3744311"/>
              <a:gd name="connsiteY37" fmla="*/ 472440 h 907368"/>
              <a:gd name="connsiteX38" fmla="*/ 2302889 w 3744311"/>
              <a:gd name="connsiteY38" fmla="*/ 502920 h 907368"/>
              <a:gd name="connsiteX39" fmla="*/ 1998089 w 3744311"/>
              <a:gd name="connsiteY39" fmla="*/ 533400 h 907368"/>
              <a:gd name="connsiteX40" fmla="*/ 1876169 w 3744311"/>
              <a:gd name="connsiteY40" fmla="*/ 579120 h 907368"/>
              <a:gd name="connsiteX41" fmla="*/ 1754249 w 3744311"/>
              <a:gd name="connsiteY41" fmla="*/ 624840 h 907368"/>
              <a:gd name="connsiteX42" fmla="*/ 1647569 w 3744311"/>
              <a:gd name="connsiteY42" fmla="*/ 640080 h 907368"/>
              <a:gd name="connsiteX43" fmla="*/ 1571369 w 3744311"/>
              <a:gd name="connsiteY43" fmla="*/ 655320 h 907368"/>
              <a:gd name="connsiteX44" fmla="*/ 1510409 w 3744311"/>
              <a:gd name="connsiteY44" fmla="*/ 670560 h 907368"/>
              <a:gd name="connsiteX45" fmla="*/ 1281809 w 3744311"/>
              <a:gd name="connsiteY45" fmla="*/ 701040 h 907368"/>
              <a:gd name="connsiteX46" fmla="*/ 1220849 w 3744311"/>
              <a:gd name="connsiteY46" fmla="*/ 716280 h 907368"/>
              <a:gd name="connsiteX47" fmla="*/ 1175129 w 3744311"/>
              <a:gd name="connsiteY47" fmla="*/ 731520 h 907368"/>
              <a:gd name="connsiteX48" fmla="*/ 992249 w 3744311"/>
              <a:gd name="connsiteY48" fmla="*/ 762000 h 907368"/>
              <a:gd name="connsiteX49" fmla="*/ 931289 w 3744311"/>
              <a:gd name="connsiteY49" fmla="*/ 792480 h 907368"/>
              <a:gd name="connsiteX50" fmla="*/ 672209 w 3744311"/>
              <a:gd name="connsiteY50" fmla="*/ 822960 h 907368"/>
              <a:gd name="connsiteX51" fmla="*/ 626489 w 3744311"/>
              <a:gd name="connsiteY51" fmla="*/ 853440 h 907368"/>
              <a:gd name="connsiteX52" fmla="*/ 291209 w 3744311"/>
              <a:gd name="connsiteY52" fmla="*/ 883920 h 907368"/>
              <a:gd name="connsiteX53" fmla="*/ 32129 w 3744311"/>
              <a:gd name="connsiteY53" fmla="*/ 868680 h 907368"/>
              <a:gd name="connsiteX54" fmla="*/ 47369 w 3744311"/>
              <a:gd name="connsiteY54" fmla="*/ 762000 h 907368"/>
              <a:gd name="connsiteX55" fmla="*/ 138809 w 3744311"/>
              <a:gd name="connsiteY55" fmla="*/ 670560 h 907368"/>
              <a:gd name="connsiteX56" fmla="*/ 138809 w 3744311"/>
              <a:gd name="connsiteY56" fmla="*/ 655320 h 9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3744311" h="907368">
                <a:moveTo>
                  <a:pt x="138809" y="655320"/>
                </a:moveTo>
                <a:cubicBezTo>
                  <a:pt x="325753" y="682026"/>
                  <a:pt x="347299" y="691727"/>
                  <a:pt x="611249" y="655320"/>
                </a:cubicBezTo>
                <a:cubicBezTo>
                  <a:pt x="640592" y="651273"/>
                  <a:pt x="659348" y="618967"/>
                  <a:pt x="687449" y="609600"/>
                </a:cubicBezTo>
                <a:cubicBezTo>
                  <a:pt x="721527" y="598241"/>
                  <a:pt x="758787" y="600786"/>
                  <a:pt x="794129" y="594360"/>
                </a:cubicBezTo>
                <a:cubicBezTo>
                  <a:pt x="814737" y="590613"/>
                  <a:pt x="834481" y="582867"/>
                  <a:pt x="855089" y="579120"/>
                </a:cubicBezTo>
                <a:cubicBezTo>
                  <a:pt x="890431" y="572694"/>
                  <a:pt x="926546" y="570925"/>
                  <a:pt x="961769" y="563880"/>
                </a:cubicBezTo>
                <a:cubicBezTo>
                  <a:pt x="1002846" y="555665"/>
                  <a:pt x="1043049" y="543560"/>
                  <a:pt x="1083689" y="533400"/>
                </a:cubicBezTo>
                <a:lnTo>
                  <a:pt x="1144649" y="518160"/>
                </a:lnTo>
                <a:cubicBezTo>
                  <a:pt x="1164969" y="513080"/>
                  <a:pt x="1186162" y="510699"/>
                  <a:pt x="1205609" y="502920"/>
                </a:cubicBezTo>
                <a:cubicBezTo>
                  <a:pt x="1220440" y="496987"/>
                  <a:pt x="1300652" y="463173"/>
                  <a:pt x="1327529" y="457200"/>
                </a:cubicBezTo>
                <a:cubicBezTo>
                  <a:pt x="1449816" y="430025"/>
                  <a:pt x="1384229" y="454455"/>
                  <a:pt x="1495169" y="426720"/>
                </a:cubicBezTo>
                <a:cubicBezTo>
                  <a:pt x="1510754" y="422824"/>
                  <a:pt x="1525021" y="413985"/>
                  <a:pt x="1540889" y="411480"/>
                </a:cubicBezTo>
                <a:cubicBezTo>
                  <a:pt x="1621799" y="398705"/>
                  <a:pt x="1705262" y="400867"/>
                  <a:pt x="1784729" y="381000"/>
                </a:cubicBezTo>
                <a:cubicBezTo>
                  <a:pt x="1862119" y="361653"/>
                  <a:pt x="2034403" y="315501"/>
                  <a:pt x="2120009" y="304800"/>
                </a:cubicBezTo>
                <a:lnTo>
                  <a:pt x="2241929" y="289560"/>
                </a:lnTo>
                <a:cubicBezTo>
                  <a:pt x="2292670" y="283922"/>
                  <a:pt x="2343670" y="280652"/>
                  <a:pt x="2394329" y="274320"/>
                </a:cubicBezTo>
                <a:cubicBezTo>
                  <a:pt x="2424991" y="270487"/>
                  <a:pt x="2455228" y="263779"/>
                  <a:pt x="2485769" y="259080"/>
                </a:cubicBezTo>
                <a:cubicBezTo>
                  <a:pt x="2521272" y="253618"/>
                  <a:pt x="2556843" y="248587"/>
                  <a:pt x="2592449" y="243840"/>
                </a:cubicBezTo>
                <a:cubicBezTo>
                  <a:pt x="2633046" y="238427"/>
                  <a:pt x="2674114" y="236148"/>
                  <a:pt x="2714369" y="228600"/>
                </a:cubicBezTo>
                <a:cubicBezTo>
                  <a:pt x="3017183" y="171822"/>
                  <a:pt x="2645017" y="219372"/>
                  <a:pt x="2973449" y="182880"/>
                </a:cubicBezTo>
                <a:cubicBezTo>
                  <a:pt x="3003929" y="172720"/>
                  <a:pt x="3033720" y="160192"/>
                  <a:pt x="3064889" y="152400"/>
                </a:cubicBezTo>
                <a:cubicBezTo>
                  <a:pt x="3119615" y="138718"/>
                  <a:pt x="3247824" y="126994"/>
                  <a:pt x="3293489" y="121920"/>
                </a:cubicBezTo>
                <a:cubicBezTo>
                  <a:pt x="3308729" y="116840"/>
                  <a:pt x="3323711" y="110907"/>
                  <a:pt x="3339209" y="106680"/>
                </a:cubicBezTo>
                <a:cubicBezTo>
                  <a:pt x="3379624" y="95658"/>
                  <a:pt x="3421388" y="89447"/>
                  <a:pt x="3461129" y="76200"/>
                </a:cubicBezTo>
                <a:lnTo>
                  <a:pt x="3598289" y="30480"/>
                </a:lnTo>
                <a:lnTo>
                  <a:pt x="3644009" y="15240"/>
                </a:lnTo>
                <a:lnTo>
                  <a:pt x="3689729" y="0"/>
                </a:lnTo>
                <a:cubicBezTo>
                  <a:pt x="3699889" y="20320"/>
                  <a:pt x="3718698" y="38292"/>
                  <a:pt x="3720209" y="60960"/>
                </a:cubicBezTo>
                <a:cubicBezTo>
                  <a:pt x="3725810" y="144981"/>
                  <a:pt x="3744311" y="230726"/>
                  <a:pt x="3659249" y="259080"/>
                </a:cubicBezTo>
                <a:cubicBezTo>
                  <a:pt x="3629934" y="268852"/>
                  <a:pt x="3598289" y="269240"/>
                  <a:pt x="3567809" y="274320"/>
                </a:cubicBezTo>
                <a:cubicBezTo>
                  <a:pt x="3552569" y="284480"/>
                  <a:pt x="3539239" y="298369"/>
                  <a:pt x="3522089" y="304800"/>
                </a:cubicBezTo>
                <a:cubicBezTo>
                  <a:pt x="3456754" y="329300"/>
                  <a:pt x="3218916" y="335172"/>
                  <a:pt x="3217289" y="335280"/>
                </a:cubicBezTo>
                <a:cubicBezTo>
                  <a:pt x="3196969" y="340360"/>
                  <a:pt x="3176391" y="344501"/>
                  <a:pt x="3156329" y="350520"/>
                </a:cubicBezTo>
                <a:cubicBezTo>
                  <a:pt x="3125555" y="359752"/>
                  <a:pt x="3096955" y="378996"/>
                  <a:pt x="3064889" y="381000"/>
                </a:cubicBezTo>
                <a:lnTo>
                  <a:pt x="2821049" y="396240"/>
                </a:lnTo>
                <a:cubicBezTo>
                  <a:pt x="2795649" y="406400"/>
                  <a:pt x="2771505" y="420569"/>
                  <a:pt x="2744849" y="426720"/>
                </a:cubicBezTo>
                <a:cubicBezTo>
                  <a:pt x="2704942" y="435929"/>
                  <a:pt x="2663474" y="436168"/>
                  <a:pt x="2622929" y="441960"/>
                </a:cubicBezTo>
                <a:cubicBezTo>
                  <a:pt x="2383502" y="476164"/>
                  <a:pt x="2714958" y="436815"/>
                  <a:pt x="2394329" y="472440"/>
                </a:cubicBezTo>
                <a:cubicBezTo>
                  <a:pt x="2363849" y="482600"/>
                  <a:pt x="2334695" y="498376"/>
                  <a:pt x="2302889" y="502920"/>
                </a:cubicBezTo>
                <a:cubicBezTo>
                  <a:pt x="2130640" y="527527"/>
                  <a:pt x="2232024" y="515405"/>
                  <a:pt x="1998089" y="533400"/>
                </a:cubicBezTo>
                <a:cubicBezTo>
                  <a:pt x="1873382" y="595754"/>
                  <a:pt x="2000669" y="537620"/>
                  <a:pt x="1876169" y="579120"/>
                </a:cubicBezTo>
                <a:cubicBezTo>
                  <a:pt x="1861550" y="583993"/>
                  <a:pt x="1781001" y="619490"/>
                  <a:pt x="1754249" y="624840"/>
                </a:cubicBezTo>
                <a:cubicBezTo>
                  <a:pt x="1719026" y="631885"/>
                  <a:pt x="1683001" y="634175"/>
                  <a:pt x="1647569" y="640080"/>
                </a:cubicBezTo>
                <a:cubicBezTo>
                  <a:pt x="1622018" y="644338"/>
                  <a:pt x="1596655" y="649701"/>
                  <a:pt x="1571369" y="655320"/>
                </a:cubicBezTo>
                <a:cubicBezTo>
                  <a:pt x="1550922" y="659864"/>
                  <a:pt x="1531069" y="667117"/>
                  <a:pt x="1510409" y="670560"/>
                </a:cubicBezTo>
                <a:cubicBezTo>
                  <a:pt x="1351190" y="697096"/>
                  <a:pt x="1430485" y="674008"/>
                  <a:pt x="1281809" y="701040"/>
                </a:cubicBezTo>
                <a:cubicBezTo>
                  <a:pt x="1261201" y="704787"/>
                  <a:pt x="1240988" y="710526"/>
                  <a:pt x="1220849" y="716280"/>
                </a:cubicBezTo>
                <a:cubicBezTo>
                  <a:pt x="1205403" y="720693"/>
                  <a:pt x="1190881" y="728370"/>
                  <a:pt x="1175129" y="731520"/>
                </a:cubicBezTo>
                <a:cubicBezTo>
                  <a:pt x="1114528" y="743640"/>
                  <a:pt x="992249" y="762000"/>
                  <a:pt x="992249" y="762000"/>
                </a:cubicBezTo>
                <a:cubicBezTo>
                  <a:pt x="971929" y="772160"/>
                  <a:pt x="953207" y="786502"/>
                  <a:pt x="931289" y="792480"/>
                </a:cubicBezTo>
                <a:cubicBezTo>
                  <a:pt x="892279" y="803119"/>
                  <a:pt x="692343" y="820947"/>
                  <a:pt x="672209" y="822960"/>
                </a:cubicBezTo>
                <a:cubicBezTo>
                  <a:pt x="656969" y="833120"/>
                  <a:pt x="644033" y="848177"/>
                  <a:pt x="626489" y="853440"/>
                </a:cubicBezTo>
                <a:cubicBezTo>
                  <a:pt x="566968" y="871296"/>
                  <a:pt x="294657" y="883690"/>
                  <a:pt x="291209" y="883920"/>
                </a:cubicBezTo>
                <a:cubicBezTo>
                  <a:pt x="204849" y="878840"/>
                  <a:pt x="109505" y="907368"/>
                  <a:pt x="32129" y="868680"/>
                </a:cubicBezTo>
                <a:cubicBezTo>
                  <a:pt x="0" y="852616"/>
                  <a:pt x="30339" y="793627"/>
                  <a:pt x="47369" y="762000"/>
                </a:cubicBezTo>
                <a:cubicBezTo>
                  <a:pt x="67805" y="724047"/>
                  <a:pt x="108329" y="701040"/>
                  <a:pt x="138809" y="670560"/>
                </a:cubicBezTo>
                <a:lnTo>
                  <a:pt x="138809" y="655320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>
            <a:off x="4191000" y="4038600"/>
            <a:ext cx="3581399" cy="633294"/>
          </a:xfrm>
          <a:custGeom>
            <a:avLst/>
            <a:gdLst>
              <a:gd name="connsiteX0" fmla="*/ 93479 w 3491999"/>
              <a:gd name="connsiteY0" fmla="*/ 624840 h 633294"/>
              <a:gd name="connsiteX1" fmla="*/ 154439 w 3491999"/>
              <a:gd name="connsiteY1" fmla="*/ 594360 h 633294"/>
              <a:gd name="connsiteX2" fmla="*/ 261119 w 3491999"/>
              <a:gd name="connsiteY2" fmla="*/ 533400 h 633294"/>
              <a:gd name="connsiteX3" fmla="*/ 337319 w 3491999"/>
              <a:gd name="connsiteY3" fmla="*/ 518160 h 633294"/>
              <a:gd name="connsiteX4" fmla="*/ 504959 w 3491999"/>
              <a:gd name="connsiteY4" fmla="*/ 472440 h 633294"/>
              <a:gd name="connsiteX5" fmla="*/ 550679 w 3491999"/>
              <a:gd name="connsiteY5" fmla="*/ 441960 h 633294"/>
              <a:gd name="connsiteX6" fmla="*/ 1068839 w 3491999"/>
              <a:gd name="connsiteY6" fmla="*/ 426720 h 633294"/>
              <a:gd name="connsiteX7" fmla="*/ 1449839 w 3491999"/>
              <a:gd name="connsiteY7" fmla="*/ 411480 h 633294"/>
              <a:gd name="connsiteX8" fmla="*/ 1998479 w 3491999"/>
              <a:gd name="connsiteY8" fmla="*/ 365760 h 633294"/>
              <a:gd name="connsiteX9" fmla="*/ 2059439 w 3491999"/>
              <a:gd name="connsiteY9" fmla="*/ 350520 h 633294"/>
              <a:gd name="connsiteX10" fmla="*/ 2105159 w 3491999"/>
              <a:gd name="connsiteY10" fmla="*/ 320040 h 633294"/>
              <a:gd name="connsiteX11" fmla="*/ 2470919 w 3491999"/>
              <a:gd name="connsiteY11" fmla="*/ 289560 h 633294"/>
              <a:gd name="connsiteX12" fmla="*/ 2547119 w 3491999"/>
              <a:gd name="connsiteY12" fmla="*/ 274320 h 633294"/>
              <a:gd name="connsiteX13" fmla="*/ 2592839 w 3491999"/>
              <a:gd name="connsiteY13" fmla="*/ 259080 h 633294"/>
              <a:gd name="connsiteX14" fmla="*/ 2714759 w 3491999"/>
              <a:gd name="connsiteY14" fmla="*/ 243840 h 633294"/>
              <a:gd name="connsiteX15" fmla="*/ 2821439 w 3491999"/>
              <a:gd name="connsiteY15" fmla="*/ 228600 h 633294"/>
              <a:gd name="connsiteX16" fmla="*/ 2958599 w 3491999"/>
              <a:gd name="connsiteY16" fmla="*/ 213360 h 633294"/>
              <a:gd name="connsiteX17" fmla="*/ 3126239 w 3491999"/>
              <a:gd name="connsiteY17" fmla="*/ 182880 h 633294"/>
              <a:gd name="connsiteX18" fmla="*/ 3232919 w 3491999"/>
              <a:gd name="connsiteY18" fmla="*/ 167640 h 633294"/>
              <a:gd name="connsiteX19" fmla="*/ 3278639 w 3491999"/>
              <a:gd name="connsiteY19" fmla="*/ 152400 h 633294"/>
              <a:gd name="connsiteX20" fmla="*/ 3324359 w 3491999"/>
              <a:gd name="connsiteY20" fmla="*/ 121920 h 633294"/>
              <a:gd name="connsiteX21" fmla="*/ 3400559 w 3491999"/>
              <a:gd name="connsiteY21" fmla="*/ 106680 h 633294"/>
              <a:gd name="connsiteX22" fmla="*/ 3446279 w 3491999"/>
              <a:gd name="connsiteY22" fmla="*/ 60960 h 633294"/>
              <a:gd name="connsiteX23" fmla="*/ 3491999 w 3491999"/>
              <a:gd name="connsiteY23" fmla="*/ 30480 h 633294"/>
              <a:gd name="connsiteX24" fmla="*/ 3446279 w 3491999"/>
              <a:gd name="connsiteY24" fmla="*/ 15240 h 633294"/>
              <a:gd name="connsiteX25" fmla="*/ 2653799 w 3491999"/>
              <a:gd name="connsiteY25" fmla="*/ 0 h 633294"/>
              <a:gd name="connsiteX26" fmla="*/ 2242319 w 3491999"/>
              <a:gd name="connsiteY26" fmla="*/ 15240 h 633294"/>
              <a:gd name="connsiteX27" fmla="*/ 2105159 w 3491999"/>
              <a:gd name="connsiteY27" fmla="*/ 76200 h 633294"/>
              <a:gd name="connsiteX28" fmla="*/ 1998479 w 3491999"/>
              <a:gd name="connsiteY28" fmla="*/ 106680 h 633294"/>
              <a:gd name="connsiteX29" fmla="*/ 1937519 w 3491999"/>
              <a:gd name="connsiteY29" fmla="*/ 137160 h 633294"/>
              <a:gd name="connsiteX30" fmla="*/ 1647959 w 3491999"/>
              <a:gd name="connsiteY30" fmla="*/ 167640 h 633294"/>
              <a:gd name="connsiteX31" fmla="*/ 1449839 w 3491999"/>
              <a:gd name="connsiteY31" fmla="*/ 213360 h 633294"/>
              <a:gd name="connsiteX32" fmla="*/ 626879 w 3491999"/>
              <a:gd name="connsiteY32" fmla="*/ 228600 h 633294"/>
              <a:gd name="connsiteX33" fmla="*/ 565919 w 3491999"/>
              <a:gd name="connsiteY33" fmla="*/ 259080 h 633294"/>
              <a:gd name="connsiteX34" fmla="*/ 245879 w 3491999"/>
              <a:gd name="connsiteY34" fmla="*/ 289560 h 633294"/>
              <a:gd name="connsiteX35" fmla="*/ 154439 w 3491999"/>
              <a:gd name="connsiteY35" fmla="*/ 320040 h 633294"/>
              <a:gd name="connsiteX36" fmla="*/ 47759 w 3491999"/>
              <a:gd name="connsiteY36" fmla="*/ 381000 h 633294"/>
              <a:gd name="connsiteX37" fmla="*/ 2039 w 3491999"/>
              <a:gd name="connsiteY37" fmla="*/ 487680 h 633294"/>
              <a:gd name="connsiteX38" fmla="*/ 32519 w 3491999"/>
              <a:gd name="connsiteY38" fmla="*/ 579120 h 633294"/>
              <a:gd name="connsiteX39" fmla="*/ 93479 w 3491999"/>
              <a:gd name="connsiteY39" fmla="*/ 594360 h 633294"/>
              <a:gd name="connsiteX40" fmla="*/ 184919 w 3491999"/>
              <a:gd name="connsiteY40" fmla="*/ 624840 h 63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491999" h="633294">
                <a:moveTo>
                  <a:pt x="93479" y="624840"/>
                </a:moveTo>
                <a:cubicBezTo>
                  <a:pt x="113799" y="614680"/>
                  <a:pt x="134714" y="605632"/>
                  <a:pt x="154439" y="594360"/>
                </a:cubicBezTo>
                <a:cubicBezTo>
                  <a:pt x="201262" y="567604"/>
                  <a:pt x="205854" y="551822"/>
                  <a:pt x="261119" y="533400"/>
                </a:cubicBezTo>
                <a:cubicBezTo>
                  <a:pt x="285693" y="525209"/>
                  <a:pt x="311919" y="523240"/>
                  <a:pt x="337319" y="518160"/>
                </a:cubicBezTo>
                <a:cubicBezTo>
                  <a:pt x="440611" y="449298"/>
                  <a:pt x="312329" y="524976"/>
                  <a:pt x="504959" y="472440"/>
                </a:cubicBezTo>
                <a:cubicBezTo>
                  <a:pt x="522630" y="467621"/>
                  <a:pt x="532423" y="443440"/>
                  <a:pt x="550679" y="441960"/>
                </a:cubicBezTo>
                <a:cubicBezTo>
                  <a:pt x="722908" y="427995"/>
                  <a:pt x="896144" y="432574"/>
                  <a:pt x="1068839" y="426720"/>
                </a:cubicBezTo>
                <a:lnTo>
                  <a:pt x="1449839" y="411480"/>
                </a:lnTo>
                <a:cubicBezTo>
                  <a:pt x="1766939" y="393186"/>
                  <a:pt x="1771536" y="390976"/>
                  <a:pt x="1998479" y="365760"/>
                </a:cubicBezTo>
                <a:cubicBezTo>
                  <a:pt x="2018799" y="360680"/>
                  <a:pt x="2040187" y="358771"/>
                  <a:pt x="2059439" y="350520"/>
                </a:cubicBezTo>
                <a:cubicBezTo>
                  <a:pt x="2076274" y="343305"/>
                  <a:pt x="2087390" y="324482"/>
                  <a:pt x="2105159" y="320040"/>
                </a:cubicBezTo>
                <a:cubicBezTo>
                  <a:pt x="2156810" y="307127"/>
                  <a:pt x="2464385" y="289996"/>
                  <a:pt x="2470919" y="289560"/>
                </a:cubicBezTo>
                <a:cubicBezTo>
                  <a:pt x="2496319" y="284480"/>
                  <a:pt x="2521989" y="280602"/>
                  <a:pt x="2547119" y="274320"/>
                </a:cubicBezTo>
                <a:cubicBezTo>
                  <a:pt x="2562704" y="270424"/>
                  <a:pt x="2577034" y="261954"/>
                  <a:pt x="2592839" y="259080"/>
                </a:cubicBezTo>
                <a:cubicBezTo>
                  <a:pt x="2633135" y="251754"/>
                  <a:pt x="2674162" y="249253"/>
                  <a:pt x="2714759" y="243840"/>
                </a:cubicBezTo>
                <a:lnTo>
                  <a:pt x="2821439" y="228600"/>
                </a:lnTo>
                <a:cubicBezTo>
                  <a:pt x="2867085" y="222894"/>
                  <a:pt x="2912953" y="219066"/>
                  <a:pt x="2958599" y="213360"/>
                </a:cubicBezTo>
                <a:cubicBezTo>
                  <a:pt x="3243141" y="177792"/>
                  <a:pt x="2938810" y="216958"/>
                  <a:pt x="3126239" y="182880"/>
                </a:cubicBezTo>
                <a:cubicBezTo>
                  <a:pt x="3161581" y="176454"/>
                  <a:pt x="3197359" y="172720"/>
                  <a:pt x="3232919" y="167640"/>
                </a:cubicBezTo>
                <a:cubicBezTo>
                  <a:pt x="3248159" y="162560"/>
                  <a:pt x="3264271" y="159584"/>
                  <a:pt x="3278639" y="152400"/>
                </a:cubicBezTo>
                <a:cubicBezTo>
                  <a:pt x="3295022" y="144209"/>
                  <a:pt x="3307209" y="128351"/>
                  <a:pt x="3324359" y="121920"/>
                </a:cubicBezTo>
                <a:cubicBezTo>
                  <a:pt x="3348613" y="112825"/>
                  <a:pt x="3375159" y="111760"/>
                  <a:pt x="3400559" y="106680"/>
                </a:cubicBezTo>
                <a:cubicBezTo>
                  <a:pt x="3415799" y="91440"/>
                  <a:pt x="3429722" y="74758"/>
                  <a:pt x="3446279" y="60960"/>
                </a:cubicBezTo>
                <a:cubicBezTo>
                  <a:pt x="3460350" y="49234"/>
                  <a:pt x="3491999" y="48796"/>
                  <a:pt x="3491999" y="30480"/>
                </a:cubicBezTo>
                <a:cubicBezTo>
                  <a:pt x="3491999" y="14416"/>
                  <a:pt x="3462333" y="15824"/>
                  <a:pt x="3446279" y="15240"/>
                </a:cubicBezTo>
                <a:cubicBezTo>
                  <a:pt x="3182245" y="5639"/>
                  <a:pt x="2917959" y="5080"/>
                  <a:pt x="2653799" y="0"/>
                </a:cubicBezTo>
                <a:cubicBezTo>
                  <a:pt x="2516639" y="5080"/>
                  <a:pt x="2379009" y="2814"/>
                  <a:pt x="2242319" y="15240"/>
                </a:cubicBezTo>
                <a:cubicBezTo>
                  <a:pt x="2146209" y="23977"/>
                  <a:pt x="2170368" y="43595"/>
                  <a:pt x="2105159" y="76200"/>
                </a:cubicBezTo>
                <a:cubicBezTo>
                  <a:pt x="2068315" y="94622"/>
                  <a:pt x="2037542" y="92031"/>
                  <a:pt x="1998479" y="106680"/>
                </a:cubicBezTo>
                <a:cubicBezTo>
                  <a:pt x="1977207" y="114657"/>
                  <a:pt x="1959848" y="132973"/>
                  <a:pt x="1937519" y="137160"/>
                </a:cubicBezTo>
                <a:cubicBezTo>
                  <a:pt x="1627881" y="195217"/>
                  <a:pt x="1868610" y="120358"/>
                  <a:pt x="1647959" y="167640"/>
                </a:cubicBezTo>
                <a:cubicBezTo>
                  <a:pt x="1570539" y="184230"/>
                  <a:pt x="1528486" y="210738"/>
                  <a:pt x="1449839" y="213360"/>
                </a:cubicBezTo>
                <a:cubicBezTo>
                  <a:pt x="1175624" y="222500"/>
                  <a:pt x="901199" y="223520"/>
                  <a:pt x="626879" y="228600"/>
                </a:cubicBezTo>
                <a:cubicBezTo>
                  <a:pt x="606559" y="238760"/>
                  <a:pt x="587837" y="253102"/>
                  <a:pt x="565919" y="259080"/>
                </a:cubicBezTo>
                <a:cubicBezTo>
                  <a:pt x="503019" y="276235"/>
                  <a:pt x="268062" y="287975"/>
                  <a:pt x="245879" y="289560"/>
                </a:cubicBezTo>
                <a:cubicBezTo>
                  <a:pt x="215399" y="299720"/>
                  <a:pt x="183176" y="305672"/>
                  <a:pt x="154439" y="320040"/>
                </a:cubicBezTo>
                <a:cubicBezTo>
                  <a:pt x="77096" y="358711"/>
                  <a:pt x="112382" y="337918"/>
                  <a:pt x="47759" y="381000"/>
                </a:cubicBezTo>
                <a:cubicBezTo>
                  <a:pt x="44690" y="387137"/>
                  <a:pt x="0" y="469333"/>
                  <a:pt x="2039" y="487680"/>
                </a:cubicBezTo>
                <a:cubicBezTo>
                  <a:pt x="5587" y="519612"/>
                  <a:pt x="1350" y="571328"/>
                  <a:pt x="32519" y="579120"/>
                </a:cubicBezTo>
                <a:lnTo>
                  <a:pt x="93479" y="594360"/>
                </a:lnTo>
                <a:cubicBezTo>
                  <a:pt x="151879" y="633294"/>
                  <a:pt x="120883" y="624840"/>
                  <a:pt x="184919" y="624840"/>
                </a:cubicBezTo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4860417" y="4438125"/>
            <a:ext cx="156236" cy="880885"/>
          </a:xfrm>
          <a:custGeom>
            <a:avLst/>
            <a:gdLst>
              <a:gd name="connsiteX0" fmla="*/ 1143 w 156236"/>
              <a:gd name="connsiteY0" fmla="*/ 57675 h 880885"/>
              <a:gd name="connsiteX1" fmla="*/ 16383 w 156236"/>
              <a:gd name="connsiteY1" fmla="*/ 103395 h 880885"/>
              <a:gd name="connsiteX2" fmla="*/ 62103 w 156236"/>
              <a:gd name="connsiteY2" fmla="*/ 149115 h 880885"/>
              <a:gd name="connsiteX3" fmla="*/ 92583 w 156236"/>
              <a:gd name="connsiteY3" fmla="*/ 194835 h 880885"/>
              <a:gd name="connsiteX4" fmla="*/ 107823 w 156236"/>
              <a:gd name="connsiteY4" fmla="*/ 255795 h 880885"/>
              <a:gd name="connsiteX5" fmla="*/ 138303 w 156236"/>
              <a:gd name="connsiteY5" fmla="*/ 682515 h 880885"/>
              <a:gd name="connsiteX6" fmla="*/ 123063 w 156236"/>
              <a:gd name="connsiteY6" fmla="*/ 362475 h 880885"/>
              <a:gd name="connsiteX7" fmla="*/ 92583 w 156236"/>
              <a:gd name="connsiteY7" fmla="*/ 316755 h 880885"/>
              <a:gd name="connsiteX8" fmla="*/ 77343 w 156236"/>
              <a:gd name="connsiteY8" fmla="*/ 240555 h 880885"/>
              <a:gd name="connsiteX9" fmla="*/ 92583 w 156236"/>
              <a:gd name="connsiteY9" fmla="*/ 57675 h 880885"/>
              <a:gd name="connsiteX10" fmla="*/ 138303 w 156236"/>
              <a:gd name="connsiteY10" fmla="*/ 11955 h 880885"/>
              <a:gd name="connsiteX11" fmla="*/ 46863 w 156236"/>
              <a:gd name="connsiteY11" fmla="*/ 88155 h 880885"/>
              <a:gd name="connsiteX12" fmla="*/ 16383 w 156236"/>
              <a:gd name="connsiteY12" fmla="*/ 133875 h 880885"/>
              <a:gd name="connsiteX13" fmla="*/ 77343 w 156236"/>
              <a:gd name="connsiteY13" fmla="*/ 103395 h 880885"/>
              <a:gd name="connsiteX14" fmla="*/ 62103 w 156236"/>
              <a:gd name="connsiteY14" fmla="*/ 347235 h 880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6236" h="880885">
                <a:moveTo>
                  <a:pt x="1143" y="57675"/>
                </a:moveTo>
                <a:cubicBezTo>
                  <a:pt x="6223" y="72915"/>
                  <a:pt x="7472" y="90029"/>
                  <a:pt x="16383" y="103395"/>
                </a:cubicBezTo>
                <a:cubicBezTo>
                  <a:pt x="28338" y="121328"/>
                  <a:pt x="48305" y="132558"/>
                  <a:pt x="62103" y="149115"/>
                </a:cubicBezTo>
                <a:cubicBezTo>
                  <a:pt x="73829" y="163186"/>
                  <a:pt x="82423" y="179595"/>
                  <a:pt x="92583" y="194835"/>
                </a:cubicBezTo>
                <a:cubicBezTo>
                  <a:pt x="97663" y="215155"/>
                  <a:pt x="106628" y="234884"/>
                  <a:pt x="107823" y="255795"/>
                </a:cubicBezTo>
                <a:cubicBezTo>
                  <a:pt x="133958" y="713159"/>
                  <a:pt x="72180" y="880885"/>
                  <a:pt x="138303" y="682515"/>
                </a:cubicBezTo>
                <a:cubicBezTo>
                  <a:pt x="133223" y="575835"/>
                  <a:pt x="136310" y="468451"/>
                  <a:pt x="123063" y="362475"/>
                </a:cubicBezTo>
                <a:cubicBezTo>
                  <a:pt x="120791" y="344300"/>
                  <a:pt x="99014" y="333905"/>
                  <a:pt x="92583" y="316755"/>
                </a:cubicBezTo>
                <a:cubicBezTo>
                  <a:pt x="83488" y="292501"/>
                  <a:pt x="82423" y="265955"/>
                  <a:pt x="77343" y="240555"/>
                </a:cubicBezTo>
                <a:cubicBezTo>
                  <a:pt x="82423" y="179595"/>
                  <a:pt x="76821" y="116781"/>
                  <a:pt x="92583" y="57675"/>
                </a:cubicBezTo>
                <a:cubicBezTo>
                  <a:pt x="98136" y="36850"/>
                  <a:pt x="156236" y="0"/>
                  <a:pt x="138303" y="11955"/>
                </a:cubicBezTo>
                <a:cubicBezTo>
                  <a:pt x="105291" y="33963"/>
                  <a:pt x="74918" y="60100"/>
                  <a:pt x="46863" y="88155"/>
                </a:cubicBezTo>
                <a:cubicBezTo>
                  <a:pt x="33911" y="101107"/>
                  <a:pt x="0" y="125684"/>
                  <a:pt x="16383" y="133875"/>
                </a:cubicBezTo>
                <a:lnTo>
                  <a:pt x="77343" y="103395"/>
                </a:lnTo>
                <a:cubicBezTo>
                  <a:pt x="60934" y="316710"/>
                  <a:pt x="62103" y="235280"/>
                  <a:pt x="62103" y="347235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5349240" y="4465320"/>
            <a:ext cx="228600" cy="624840"/>
          </a:xfrm>
          <a:custGeom>
            <a:avLst/>
            <a:gdLst>
              <a:gd name="connsiteX0" fmla="*/ 0 w 228600"/>
              <a:gd name="connsiteY0" fmla="*/ 0 h 624840"/>
              <a:gd name="connsiteX1" fmla="*/ 15240 w 228600"/>
              <a:gd name="connsiteY1" fmla="*/ 167640 h 624840"/>
              <a:gd name="connsiteX2" fmla="*/ 45720 w 228600"/>
              <a:gd name="connsiteY2" fmla="*/ 243840 h 624840"/>
              <a:gd name="connsiteX3" fmla="*/ 76200 w 228600"/>
              <a:gd name="connsiteY3" fmla="*/ 350520 h 624840"/>
              <a:gd name="connsiteX4" fmla="*/ 106680 w 228600"/>
              <a:gd name="connsiteY4" fmla="*/ 396240 h 624840"/>
              <a:gd name="connsiteX5" fmla="*/ 137160 w 228600"/>
              <a:gd name="connsiteY5" fmla="*/ 487680 h 624840"/>
              <a:gd name="connsiteX6" fmla="*/ 167640 w 228600"/>
              <a:gd name="connsiteY6" fmla="*/ 533400 h 624840"/>
              <a:gd name="connsiteX7" fmla="*/ 198120 w 228600"/>
              <a:gd name="connsiteY7" fmla="*/ 594360 h 624840"/>
              <a:gd name="connsiteX8" fmla="*/ 228600 w 228600"/>
              <a:gd name="connsiteY8" fmla="*/ 62484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8600" h="624840">
                <a:moveTo>
                  <a:pt x="0" y="0"/>
                </a:moveTo>
                <a:cubicBezTo>
                  <a:pt x="5080" y="55880"/>
                  <a:pt x="4899" y="112491"/>
                  <a:pt x="15240" y="167640"/>
                </a:cubicBezTo>
                <a:cubicBezTo>
                  <a:pt x="20282" y="194528"/>
                  <a:pt x="37069" y="217887"/>
                  <a:pt x="45720" y="243840"/>
                </a:cubicBezTo>
                <a:cubicBezTo>
                  <a:pt x="55486" y="273138"/>
                  <a:pt x="61523" y="321166"/>
                  <a:pt x="76200" y="350520"/>
                </a:cubicBezTo>
                <a:cubicBezTo>
                  <a:pt x="84391" y="366903"/>
                  <a:pt x="99241" y="379502"/>
                  <a:pt x="106680" y="396240"/>
                </a:cubicBezTo>
                <a:cubicBezTo>
                  <a:pt x="119729" y="425600"/>
                  <a:pt x="119338" y="460947"/>
                  <a:pt x="137160" y="487680"/>
                </a:cubicBezTo>
                <a:cubicBezTo>
                  <a:pt x="147320" y="502920"/>
                  <a:pt x="158553" y="517497"/>
                  <a:pt x="167640" y="533400"/>
                </a:cubicBezTo>
                <a:cubicBezTo>
                  <a:pt x="178912" y="553125"/>
                  <a:pt x="185518" y="575457"/>
                  <a:pt x="198120" y="594360"/>
                </a:cubicBezTo>
                <a:cubicBezTo>
                  <a:pt x="206090" y="606315"/>
                  <a:pt x="218440" y="614680"/>
                  <a:pt x="228600" y="62484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24000" y="228600"/>
            <a:ext cx="624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সহজলভ্য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কৃষি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যন্ত্রপাতিঃ</a:t>
            </a:r>
            <a:endParaRPr lang="en-US" sz="36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228600" y="28194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কোদাল</a:t>
            </a:r>
            <a:endParaRPr lang="en-US" sz="32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562600" y="57150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মই</a:t>
            </a:r>
            <a:endParaRPr lang="en-US" sz="40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876800" y="23622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লাঙল</a:t>
            </a:r>
            <a:endParaRPr lang="en-US" sz="3600" b="1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371600" y="838200"/>
            <a:ext cx="1772576" cy="2705139"/>
            <a:chOff x="612261" y="2317537"/>
            <a:chExt cx="2458376" cy="2705139"/>
          </a:xfrm>
        </p:grpSpPr>
        <p:sp>
          <p:nvSpPr>
            <p:cNvPr id="6" name="Moon 5"/>
            <p:cNvSpPr/>
            <p:nvPr/>
          </p:nvSpPr>
          <p:spPr>
            <a:xfrm rot="4843484">
              <a:off x="1101698" y="1828100"/>
              <a:ext cx="1220485" cy="2199359"/>
            </a:xfrm>
            <a:prstGeom prst="moon">
              <a:avLst/>
            </a:prstGeom>
            <a:solidFill>
              <a:srgbClr val="D9D3D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 rot="15983093" flipV="1">
              <a:off x="1989019" y="3782944"/>
              <a:ext cx="1663053" cy="2026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 rot="15983093" flipV="1">
              <a:off x="2508251" y="4460291"/>
              <a:ext cx="744219" cy="38055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105400" y="22098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 descr="C:\Users\Doel-1612i3\Desktop\pictur\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95800" y="381000"/>
            <a:ext cx="3581400" cy="3124200"/>
          </a:xfrm>
          <a:prstGeom prst="rect">
            <a:avLst/>
          </a:prstGeom>
          <a:noFill/>
        </p:spPr>
      </p:pic>
      <p:pic>
        <p:nvPicPr>
          <p:cNvPr id="3075" name="Picture 3" descr="C:\Users\Doel-1612i3\Desktop\pictur\4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962400"/>
            <a:ext cx="3441702" cy="2362201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533400" y="2590800"/>
            <a:ext cx="144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নিড়ানি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77000" y="36576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ঢেকিপাম্প</a:t>
            </a:r>
            <a:endParaRPr lang="en-US" sz="2400" b="1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8100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/>
              <a:t>সহজলভ্য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কৃষি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যন্ত্রপাতির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ব্যবহারঃ</a:t>
            </a:r>
            <a:endParaRPr lang="en-US" sz="4400" b="1" dirty="0"/>
          </a:p>
        </p:txBody>
      </p:sp>
      <p:pic>
        <p:nvPicPr>
          <p:cNvPr id="1029" name="Picture 5" descr="C:\Users\Doel-1612i3\Downloads\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343400"/>
            <a:ext cx="2895600" cy="2514600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228600" y="1143000"/>
            <a:ext cx="8696325" cy="5715000"/>
            <a:chOff x="228600" y="1143000"/>
            <a:chExt cx="8696325" cy="5715000"/>
          </a:xfrm>
        </p:grpSpPr>
        <p:grpSp>
          <p:nvGrpSpPr>
            <p:cNvPr id="11" name="Group 10"/>
            <p:cNvGrpSpPr/>
            <p:nvPr/>
          </p:nvGrpSpPr>
          <p:grpSpPr>
            <a:xfrm>
              <a:off x="228600" y="1143000"/>
              <a:ext cx="8696325" cy="5715000"/>
              <a:chOff x="228600" y="1143000"/>
              <a:chExt cx="8696325" cy="571500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28600" y="1143000"/>
                <a:ext cx="8696325" cy="2971800"/>
                <a:chOff x="228600" y="1143000"/>
                <a:chExt cx="8696325" cy="2971800"/>
              </a:xfrm>
            </p:grpSpPr>
            <p:grpSp>
              <p:nvGrpSpPr>
                <p:cNvPr id="9" name="Group 8"/>
                <p:cNvGrpSpPr/>
                <p:nvPr/>
              </p:nvGrpSpPr>
              <p:grpSpPr>
                <a:xfrm>
                  <a:off x="228600" y="1143000"/>
                  <a:ext cx="5749731" cy="2971800"/>
                  <a:chOff x="228600" y="1143000"/>
                  <a:chExt cx="5749731" cy="2971800"/>
                </a:xfrm>
              </p:grpSpPr>
              <p:pic>
                <p:nvPicPr>
                  <p:cNvPr id="2050" name="Picture 2" descr="C:\Users\Doel-1612i3\Desktop\pictur\44.jpg"/>
                  <p:cNvPicPr>
                    <a:picLocks noChangeAspect="1" noChangeArrowheads="1"/>
                  </p:cNvPicPr>
                  <p:nvPr/>
                </p:nvPicPr>
                <p:blipFill>
                  <a:blip r:embed="rId3"/>
                  <a:srcRect/>
                  <a:stretch>
                    <a:fillRect/>
                  </a:stretch>
                </p:blipFill>
                <p:spPr bwMode="auto">
                  <a:xfrm>
                    <a:off x="228600" y="1219200"/>
                    <a:ext cx="2690091" cy="2895600"/>
                  </a:xfrm>
                  <a:prstGeom prst="rect">
                    <a:avLst/>
                  </a:prstGeom>
                  <a:noFill/>
                </p:spPr>
              </p:pic>
              <p:pic>
                <p:nvPicPr>
                  <p:cNvPr id="2051" name="Picture 3" descr="C:\Users\Doel-1612i3\Desktop\pictur\66.jpg"/>
                  <p:cNvPicPr>
                    <a:picLocks noChangeAspect="1" noChangeArrowheads="1"/>
                  </p:cNvPicPr>
                  <p:nvPr/>
                </p:nvPicPr>
                <p:blipFill>
                  <a:blip r:embed="rId4"/>
                  <a:srcRect/>
                  <a:stretch>
                    <a:fillRect/>
                  </a:stretch>
                </p:blipFill>
                <p:spPr bwMode="auto">
                  <a:xfrm>
                    <a:off x="3200400" y="1143000"/>
                    <a:ext cx="2777931" cy="2971800"/>
                  </a:xfrm>
                  <a:prstGeom prst="rect">
                    <a:avLst/>
                  </a:prstGeom>
                  <a:noFill/>
                </p:spPr>
              </p:pic>
            </p:grpSp>
            <p:pic>
              <p:nvPicPr>
                <p:cNvPr id="1026" name="Picture 2" descr="C:\Users\Doel-1612i3\Downloads\72.jpg"/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6324600" y="1143000"/>
                  <a:ext cx="2600325" cy="2971800"/>
                </a:xfrm>
                <a:prstGeom prst="rect">
                  <a:avLst/>
                </a:prstGeom>
                <a:noFill/>
              </p:spPr>
            </p:pic>
          </p:grpSp>
          <p:pic>
            <p:nvPicPr>
              <p:cNvPr id="1028" name="Picture 4" descr="C:\Users\Doel-1612i3\Downloads\71.jpg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228601" y="4267200"/>
                <a:ext cx="2667000" cy="2590800"/>
              </a:xfrm>
              <a:prstGeom prst="rect">
                <a:avLst/>
              </a:prstGeom>
              <a:noFill/>
            </p:spPr>
          </p:pic>
        </p:grpSp>
        <p:pic>
          <p:nvPicPr>
            <p:cNvPr id="1030" name="Picture 6" descr="C:\Users\Doel-1612i3\Downloads\79.jp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6324600" y="4343400"/>
              <a:ext cx="2590800" cy="2514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33600" y="762000"/>
            <a:ext cx="487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/>
              <a:t>দলীয়কাজঃ</a:t>
            </a:r>
            <a:endParaRPr lang="en-US" sz="6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2286000"/>
            <a:ext cx="8229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*</a:t>
            </a:r>
            <a:r>
              <a:rPr lang="en-US" sz="4000" b="1" dirty="0" err="1" smtClean="0"/>
              <a:t>আধুনিক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প্রযুক্তি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কৃষি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ক্ষে্ত্রে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সময়ের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অপচয়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রোধ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করে</a:t>
            </a:r>
            <a:r>
              <a:rPr lang="en-US" sz="4000" b="1" smtClean="0"/>
              <a:t>। </a:t>
            </a:r>
            <a:r>
              <a:rPr lang="en-US" sz="4000" b="1" dirty="0" err="1" smtClean="0"/>
              <a:t>ব্যাখ্যা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কর</a:t>
            </a:r>
            <a:r>
              <a:rPr lang="en-US" sz="4000" b="1" dirty="0" smtClean="0"/>
              <a:t>।</a:t>
            </a:r>
            <a:endParaRPr lang="en-US" sz="4000" b="1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28600"/>
            <a:ext cx="5562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/>
              <a:t>মূল্যায়ন</a:t>
            </a:r>
            <a:endParaRPr lang="en-US" sz="8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2286000"/>
            <a:ext cx="845820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*</a:t>
            </a:r>
            <a:r>
              <a:rPr lang="en-US" sz="5400" b="1" dirty="0" err="1" smtClean="0"/>
              <a:t>কৃষি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প্রযুক্তি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কাকে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বলে</a:t>
            </a:r>
            <a:r>
              <a:rPr lang="en-US" sz="5400" b="1" dirty="0" smtClean="0"/>
              <a:t>?</a:t>
            </a:r>
          </a:p>
          <a:p>
            <a:r>
              <a:rPr lang="en-US" sz="5400" b="1" dirty="0" smtClean="0"/>
              <a:t>*</a:t>
            </a:r>
            <a:r>
              <a:rPr lang="en-US" sz="5400" b="1" dirty="0" err="1" smtClean="0"/>
              <a:t>পাঁচটি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কৃষি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যন্ত্র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পাতির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নাম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বল</a:t>
            </a:r>
            <a:r>
              <a:rPr lang="en-US" sz="5400" b="1" dirty="0" smtClean="0"/>
              <a:t>।</a:t>
            </a:r>
          </a:p>
          <a:p>
            <a:r>
              <a:rPr lang="en-US" sz="5400" b="1" dirty="0" smtClean="0"/>
              <a:t>*</a:t>
            </a:r>
            <a:r>
              <a:rPr lang="en-US" sz="5400" b="1" dirty="0" err="1" smtClean="0"/>
              <a:t>লাঙল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ব্যবহারের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দুটি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সুবিধা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বল</a:t>
            </a:r>
            <a:r>
              <a:rPr lang="en-US" sz="5400" b="1" dirty="0" smtClean="0"/>
              <a:t>।</a:t>
            </a:r>
          </a:p>
          <a:p>
            <a:endParaRPr lang="en-US" sz="5400" b="1" dirty="0" smtClean="0"/>
          </a:p>
          <a:p>
            <a:endParaRPr lang="en-US" sz="5400" b="1" dirty="0" smtClean="0"/>
          </a:p>
          <a:p>
            <a:endParaRPr lang="en-US" sz="5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6096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 smtClean="0"/>
              <a:t>বাড়ীর</a:t>
            </a:r>
            <a:r>
              <a:rPr lang="en-US" sz="7200" b="1" dirty="0" smtClean="0"/>
              <a:t> </a:t>
            </a:r>
            <a:r>
              <a:rPr lang="en-US" sz="7200" b="1" dirty="0" err="1" smtClean="0"/>
              <a:t>কাজঃ</a:t>
            </a:r>
            <a:endParaRPr lang="en-US" sz="7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3622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*</a:t>
            </a:r>
            <a:r>
              <a:rPr lang="en-US" sz="5400" b="1" dirty="0" err="1" smtClean="0"/>
              <a:t>তোমার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দেখা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পাঁচটি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কৃষি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যন্ত্রের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চিত্র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অংকন</a:t>
            </a:r>
            <a:r>
              <a:rPr lang="en-US" sz="5400" b="1" dirty="0" smtClean="0"/>
              <a:t> </a:t>
            </a:r>
            <a:r>
              <a:rPr lang="en-US" sz="5400" b="1" dirty="0" err="1" smtClean="0"/>
              <a:t>কর</a:t>
            </a:r>
            <a:r>
              <a:rPr lang="en-US" sz="5400" b="1" dirty="0" smtClean="0"/>
              <a:t>।</a:t>
            </a:r>
            <a:endParaRPr lang="en-US" sz="5400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6629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 err="1" smtClean="0"/>
              <a:t>ধন্যবাদ</a:t>
            </a:r>
            <a:endParaRPr lang="en-US" sz="11500" b="1" dirty="0"/>
          </a:p>
        </p:txBody>
      </p:sp>
      <p:pic>
        <p:nvPicPr>
          <p:cNvPr id="1027" name="Picture 3" descr="C:\Users\Doel-1612i3\Desktop\pictur\1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04950"/>
            <a:ext cx="9144000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1529</TotalTime>
  <Words>196</Words>
  <Application>Microsoft Office PowerPoint</Application>
  <PresentationFormat>On-screen Show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Flow</vt:lpstr>
      <vt:lpstr>Metro</vt:lpstr>
      <vt:lpstr>Origin</vt:lpstr>
      <vt:lpstr>Slide 1</vt:lpstr>
      <vt:lpstr>পরিচিতিঃ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Telephone Shilpa Sangstha,Limited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MIRA</dc:title>
  <dc:creator>Doel-1612i3</dc:creator>
  <cp:lastModifiedBy>Doel-1612i3</cp:lastModifiedBy>
  <cp:revision>124</cp:revision>
  <dcterms:created xsi:type="dcterms:W3CDTF">2014-01-18T08:07:29Z</dcterms:created>
  <dcterms:modified xsi:type="dcterms:W3CDTF">2014-01-27T08:53:22Z</dcterms:modified>
</cp:coreProperties>
</file>