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9" r:id="rId3"/>
    <p:sldId id="281" r:id="rId4"/>
    <p:sldId id="259" r:id="rId5"/>
    <p:sldId id="277" r:id="rId6"/>
    <p:sldId id="282" r:id="rId7"/>
    <p:sldId id="272" r:id="rId8"/>
    <p:sldId id="283" r:id="rId9"/>
    <p:sldId id="284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80" autoAdjust="0"/>
  </p:normalViewPr>
  <p:slideViewPr>
    <p:cSldViewPr>
      <p:cViewPr>
        <p:scale>
          <a:sx n="55" d="100"/>
          <a:sy n="55" d="100"/>
        </p:scale>
        <p:origin x="-124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97A4F-8FC9-4DA3-AC31-8420C4D4AB47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8C651-FC67-4A0C-BC5B-CD37BB0E50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30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7CE04-69B1-4C7B-8ABD-BF338280B722}" type="datetimeFigureOut">
              <a:rPr lang="en-US" smtClean="0"/>
              <a:pPr/>
              <a:t>21-Jan-14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591" cy="6858000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>
          <a:xfrm>
            <a:off x="1524000" y="1676400"/>
            <a:ext cx="6262914" cy="2890345"/>
          </a:xfrm>
          <a:prstGeom prst="donut">
            <a:avLst>
              <a:gd name="adj" fmla="val 607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প্রিয় শিক্ষার্থীরা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1440542" y="685800"/>
            <a:ext cx="6262914" cy="1600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19600"/>
            <a:ext cx="8229600" cy="1905000"/>
          </a:xfrm>
        </p:spPr>
        <p:txBody>
          <a:bodyPr>
            <a:no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b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নাসরিন আখতার</a:t>
            </a:r>
            <a:b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শিক্ষিকা (সামাজিক বিজ্ঞান)</a:t>
            </a:r>
            <a:b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গেন্ডারিয়া উচ্চ বিদ্দ্যালয়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685800"/>
            <a:ext cx="8001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বিষয়-</a:t>
            </a:r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বাংলাদেশ ও বিশ্বপরিচয়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অধ্যায়- 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9</a:t>
            </a:r>
          </a:p>
          <a:p>
            <a:pPr algn="ctr"/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(প্রবীণ  অধিকার)</a:t>
            </a:r>
          </a:p>
        </p:txBody>
      </p:sp>
    </p:spTree>
    <p:extLst>
      <p:ext uri="{BB962C8B-B14F-4D97-AF65-F5344CB8AC3E}">
        <p14:creationId xmlns:p14="http://schemas.microsoft.com/office/powerpoint/2010/main" val="15902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5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আমরা কি দেখছি ?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002478"/>
            <a:ext cx="3819525" cy="53983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06" y="1092878"/>
            <a:ext cx="4256308" cy="25537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42" y="3646663"/>
            <a:ext cx="4266372" cy="275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558645" y="5029200"/>
            <a:ext cx="4085214" cy="1145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প্রবীণ অধিকার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9200" y="304800"/>
            <a:ext cx="65532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আজকের পাঠের বিষয়</a:t>
            </a: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1" y="2057400"/>
            <a:ext cx="3962401" cy="26608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55" y="2047578"/>
            <a:ext cx="3991653" cy="268052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905470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993548"/>
            <a:ext cx="8382000" cy="41786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প্রবীণ কারা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 বলতে পারবে ।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প্রবীণদের কাছে আমরা কি পাই - তা ব্যাখ্যা </a:t>
            </a:r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 ।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প্রবীণদের  সমস্যা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চিহ্নিত  করতে  পারবে ।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প্রবীণদের  অধিকার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আদায়ে  করনীয়  পদক্ষেপ সমুহ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নির্নয় করতে পারবে  ।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bn-BD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bn-BD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bn-BD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bn-BD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1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5720256"/>
            <a:ext cx="1463040" cy="2103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</a:pPr>
            <a:endParaRPr lang="bn-BD" sz="4800" b="1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22" y="783015"/>
            <a:ext cx="1586678" cy="19601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7079"/>
          <a:stretch/>
        </p:blipFill>
        <p:spPr>
          <a:xfrm>
            <a:off x="2785224" y="783014"/>
            <a:ext cx="1560786" cy="19601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6" b="16562"/>
          <a:stretch/>
        </p:blipFill>
        <p:spPr>
          <a:xfrm>
            <a:off x="989212" y="788802"/>
            <a:ext cx="1578969" cy="19601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932" y="788802"/>
            <a:ext cx="1600200" cy="19543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" t="9679" r="61059" b="10441"/>
          <a:stretch/>
        </p:blipFill>
        <p:spPr>
          <a:xfrm>
            <a:off x="2785224" y="3200400"/>
            <a:ext cx="1560786" cy="19834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8" r="7502" b="6341"/>
          <a:stretch/>
        </p:blipFill>
        <p:spPr>
          <a:xfrm>
            <a:off x="989212" y="3200400"/>
            <a:ext cx="1542172" cy="19834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3"/>
          <a:stretch/>
        </p:blipFill>
        <p:spPr>
          <a:xfrm>
            <a:off x="4504932" y="3200400"/>
            <a:ext cx="1600200" cy="19834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122" y="3200401"/>
            <a:ext cx="1586678" cy="198348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565616" y="5410200"/>
            <a:ext cx="4359184" cy="1145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৬০ বছরের উর্ধে  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959576" y="5357649"/>
            <a:ext cx="2606040" cy="1198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প্রবীণ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7697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7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7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7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950075" y="6120825"/>
            <a:ext cx="498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2"/>
          <a:stretch/>
        </p:blipFill>
        <p:spPr>
          <a:xfrm>
            <a:off x="3850503" y="228600"/>
            <a:ext cx="2245497" cy="3246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"/>
          <a:stretch/>
        </p:blipFill>
        <p:spPr>
          <a:xfrm>
            <a:off x="3850503" y="3619267"/>
            <a:ext cx="2245497" cy="28877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2" y="304800"/>
            <a:ext cx="3449786" cy="2295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3" y="2743200"/>
            <a:ext cx="3449786" cy="22204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50"/>
          <a:stretch/>
        </p:blipFill>
        <p:spPr>
          <a:xfrm>
            <a:off x="6285682" y="1219200"/>
            <a:ext cx="2705125" cy="22580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682" y="3642874"/>
            <a:ext cx="2705125" cy="202623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25182" y="5267351"/>
            <a:ext cx="3478689" cy="1145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স্নেহ, মমতা, জ্ঞান  অভিজ্ঞতা  ও ভালবাসা  পাই 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4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4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6306" y="6044791"/>
            <a:ext cx="4343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endParaRPr lang="bn-BD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457200"/>
            <a:ext cx="3036521" cy="20748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324" y="3203811"/>
            <a:ext cx="2723077" cy="29683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5"/>
          <a:stretch/>
        </p:blipFill>
        <p:spPr>
          <a:xfrm>
            <a:off x="6081494" y="3203811"/>
            <a:ext cx="2605307" cy="29655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88" y="457200"/>
            <a:ext cx="3458012" cy="20748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" t="3676" r="4689" b="4917"/>
          <a:stretch/>
        </p:blipFill>
        <p:spPr>
          <a:xfrm>
            <a:off x="533400" y="3203812"/>
            <a:ext cx="2362201" cy="296559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78279" y="2475134"/>
            <a:ext cx="3036521" cy="57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 সমস্যা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24400" y="2514600"/>
            <a:ext cx="3036521" cy="57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 সমস্যা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1" y="6172200"/>
            <a:ext cx="2610924" cy="57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44325" y="6172200"/>
            <a:ext cx="2610924" cy="57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 সমস্যা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75877" y="6180135"/>
            <a:ext cx="2610924" cy="57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মনস্তাত্ত্বিক  সমস্যা</a:t>
            </a: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160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505200"/>
            <a:ext cx="4495800" cy="284384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64874" y="4474414"/>
            <a:ext cx="5254925" cy="57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9691" y="3875363"/>
            <a:ext cx="4248509" cy="23438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দৃষ্টি ভঙ্গির পরিবর্তন</a:t>
            </a:r>
          </a:p>
          <a:p>
            <a:pPr algn="r"/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মুল্যবোধ গড়ে তোলা </a:t>
            </a:r>
            <a:endParaRPr lang="bn-BD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0" y="4989734"/>
            <a:ext cx="5254925" cy="572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91" y="505718"/>
            <a:ext cx="4198453" cy="299948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648200" y="1361182"/>
            <a:ext cx="4495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সন্মান ও সুযোগ সুবিধা দেওয়া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মতামত কে গুরুত্ত্ব দেওয়া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002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3053912" y="672607"/>
            <a:ext cx="27696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" y="5262771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প্রবীণদের  অধিকার  আদায়ে  </a:t>
            </a:r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করনীয় – উল্লেখ কর   </a:t>
            </a:r>
            <a:endParaRPr lang="bn-BD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78" y="1502166"/>
            <a:ext cx="6101443" cy="34168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9472" y="1727992"/>
            <a:ext cx="8077200" cy="37454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</a:pP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BD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প্রবীণ 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কারা ? </a:t>
            </a:r>
          </a:p>
          <a:p>
            <a:pPr lvl="1">
              <a:lnSpc>
                <a:spcPct val="150000"/>
              </a:lnSpc>
            </a:pP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প্রবীণদের  অধিকার   কি কি ?</a:t>
            </a:r>
            <a:endParaRPr lang="bn-BD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>
              <a:lnSpc>
                <a:spcPct val="150000"/>
              </a:lnSpc>
            </a:pP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 প্রবীণদের </a:t>
            </a:r>
            <a:r>
              <a:rPr lang="bn-BD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সমস্যা 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গুলো  কি </a:t>
            </a:r>
            <a:r>
              <a:rPr lang="bn-BD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3352800" y="533400"/>
            <a:ext cx="20104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965537"/>
            <a:ext cx="29017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বাড়ির কাজ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556808"/>
            <a:ext cx="8077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প্রবীণদের প্রতি </a:t>
            </a:r>
            <a:r>
              <a:rPr lang="bn-B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দৃষ্টি ভঙ্গির পরিবর্তন ঘটাতে হবে  “ - ব্যাখ্যা কর 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38200"/>
            <a:ext cx="7420225" cy="4953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62200" y="6903147"/>
            <a:ext cx="457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2" presetClass="path" presetSubtype="0" accel="22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0833 -0.6939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3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2010</TotalTime>
  <Words>144</Words>
  <Application>Microsoft Office PowerPoint</Application>
  <PresentationFormat>On-screen Show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উপস্থাপনায় নাসরিন আখতার সিনিয়র শিক্ষিকা (সামাজিক বিজ্ঞান) গেন্ডারিয়া উচ্চ বিদ্দ্যালয়</vt:lpstr>
      <vt:lpstr>ছবিতে আমরা কি দেখছি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faridpur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Doel-1612i3</cp:lastModifiedBy>
  <cp:revision>373</cp:revision>
  <dcterms:created xsi:type="dcterms:W3CDTF">2012-01-10T03:35:50Z</dcterms:created>
  <dcterms:modified xsi:type="dcterms:W3CDTF">2014-01-20T20:34:39Z</dcterms:modified>
</cp:coreProperties>
</file>