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3" r:id="rId6"/>
    <p:sldId id="261" r:id="rId7"/>
    <p:sldId id="264" r:id="rId8"/>
    <p:sldId id="262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9" d="100"/>
          <a:sy n="69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A9933-1868-4BFE-8008-E6F250E39926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ED105-6FE0-44E1-8129-EBB021D0C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35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ED105-6FE0-44E1-8129-EBB021D0C0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6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ED105-6FE0-44E1-8129-EBB021D0C0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30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47686"/>
            <a:ext cx="7620000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7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209800"/>
            <a:ext cx="4876800" cy="1470025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7030A0"/>
                </a:solidFill>
              </a:rPr>
              <a:t>মোঃফাতাহার হোসেন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ইউনিয়ন উচ্চ বিদ্যালিয়,হাইলজোর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কাপাসিয়া,গাজীপুর</a:t>
            </a:r>
            <a:r>
              <a:rPr lang="bn-BD" dirty="0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838200"/>
            <a:ext cx="5715000" cy="1470025"/>
          </a:xfr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2667000"/>
            <a:ext cx="5715000" cy="2514600"/>
          </a:xfr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bn-BD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শ্রেণীঃ৯ম</a:t>
            </a:r>
          </a:p>
          <a:p>
            <a:r>
              <a:rPr lang="bn-BD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বিষয়ঃকৃষি শিক্ষা</a:t>
            </a:r>
          </a:p>
          <a:p>
            <a:r>
              <a:rPr lang="bn-BD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অধ্যায়:3য়</a:t>
            </a:r>
          </a:p>
          <a:p>
            <a:r>
              <a:rPr lang="bn-BD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পাঠঃচতুর্থ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2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0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9400"/>
            <a:ext cx="7467600" cy="48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6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457200"/>
            <a:ext cx="6019800" cy="1470025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362200"/>
            <a:ext cx="6172200" cy="1295400"/>
          </a:xfr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সমন্বিত মাছ চাষ পদ্বতি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8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685800"/>
            <a:ext cx="6172200" cy="1470025"/>
          </a:xfr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514600"/>
            <a:ext cx="5867400" cy="2286000"/>
          </a:xfr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 পাঠ শেষে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শিক্ষার্থীরা- </a:t>
            </a:r>
            <a:endParaRPr lang="bn-BD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১।হাঁস ও মাছের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সমণ্বিত </a:t>
            </a:r>
            <a:r>
              <a:rPr lang="bn-BD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চাষের সুবিধা     </a:t>
            </a:r>
            <a:endParaRPr lang="bn-BD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 পারবে ।</a:t>
            </a:r>
          </a:p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২। সমণ্বিত 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চাষ পদ্দতি বর্ননা </a:t>
            </a:r>
            <a:r>
              <a:rPr lang="bn-BD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 পারবে </a:t>
            </a:r>
            <a:endParaRPr lang="bn-BD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25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"/>
            <a:ext cx="9144000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4276"/>
            <a:ext cx="7772400" cy="42671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228600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95745"/>
            <a:ext cx="6858000" cy="405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0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762000"/>
            <a:ext cx="5334000" cy="1143000"/>
          </a:xfr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67000"/>
            <a:ext cx="7772400" cy="3048000"/>
          </a:xfr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১</a:t>
            </a:r>
            <a: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সমন্বিত চাষ কাকে বলে ?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২</a:t>
            </a:r>
            <a: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সমন্বিত চাষের ২টি সুবিধা বল 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এক শতাংশ পুকুরের জন্য কতটি হাঁস পালন করা যায় ।                                         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7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6096000" cy="1143000"/>
          </a:xfr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1524000"/>
          </a:xfr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সমন্বিত চাষে ভূমির ব্যবহার দ্বিগুন হয়        ব্যাখ্যা কর ।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9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95400"/>
            <a:ext cx="5943600" cy="1523999"/>
          </a:xfr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1752600"/>
          </a:xfr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পরিবারের আয় ও  পুষ্টি বৃ্দ্বিতে সমন্বিত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চাষের ভূমিকা ব্যাখ্যা কর ।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7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447800" y="1524000"/>
            <a:ext cx="5867400" cy="1470025"/>
          </a:xfr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11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110</Words>
  <Application>Microsoft Office PowerPoint</Application>
  <PresentationFormat>On-screen Show (4:3)</PresentationFormat>
  <Paragraphs>32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শিক্ষক পরিচিতি</vt:lpstr>
      <vt:lpstr>পাঠ পরিচিতি</vt:lpstr>
      <vt:lpstr>PowerPoint Presentation</vt:lpstr>
      <vt:lpstr>PowerPoint Presentation</vt:lpstr>
      <vt:lpstr>পাঠ শিরোনাম</vt:lpstr>
      <vt:lpstr>শিখন ফল</vt:lpstr>
      <vt:lpstr>PowerPoint Presentation</vt:lpstr>
      <vt:lpstr>PowerPoint Presentation</vt:lpstr>
      <vt:lpstr>মূল্যায়ন</vt:lpstr>
      <vt:lpstr>দলীয় কাজ</vt:lpstr>
      <vt:lpstr>বাড়ির কাজ 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60</cp:revision>
  <dcterms:created xsi:type="dcterms:W3CDTF">2006-08-16T00:00:00Z</dcterms:created>
  <dcterms:modified xsi:type="dcterms:W3CDTF">2014-01-21T03:57:12Z</dcterms:modified>
</cp:coreProperties>
</file>