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65" r:id="rId5"/>
    <p:sldId id="260" r:id="rId6"/>
    <p:sldId id="262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5" autoAdjust="0"/>
    <p:restoredTop sz="94660"/>
  </p:normalViewPr>
  <p:slideViewPr>
    <p:cSldViewPr>
      <p:cViewPr>
        <p:scale>
          <a:sx n="100" d="100"/>
          <a:sy n="100" d="100"/>
        </p:scale>
        <p:origin x="-558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816EB-3308-4650-9ED2-5E9DE8775BBE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84784" y="899592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077454-3B74-44F9-AEE8-71F5637FEE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51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84313" y="900113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77454-3B74-44F9-AEE8-71F5637FEE1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13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077454-3B74-44F9-AEE8-71F5637FEE1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59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587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04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9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945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018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08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87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61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7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627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F2C8-BC1B-4DF1-8E1A-E81195372194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4D7D9-131E-4712-BBA8-F2126F69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330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/>
              <a:t> </a:t>
            </a:r>
            <a:r>
              <a:rPr lang="bn-BD" dirty="0" smtClean="0"/>
              <a:t>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1259632" y="404664"/>
            <a:ext cx="698477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>
                <a:solidFill>
                  <a:srgbClr val="00B0F0"/>
                </a:solidFill>
              </a:rPr>
              <a:t>স্বাগতম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5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94" y="620688"/>
            <a:ext cx="9036496" cy="5328592"/>
          </a:xfrm>
        </p:spPr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পরিচিতি</a:t>
            </a:r>
            <a:br>
              <a:rPr lang="bn-BD" dirty="0" smtClean="0"/>
            </a:br>
            <a:r>
              <a:rPr lang="bn-BD" dirty="0" smtClean="0"/>
              <a:t>মোঃগোলাম হোসাইন </a:t>
            </a:r>
            <a:br>
              <a:rPr lang="bn-BD" dirty="0" smtClean="0"/>
            </a:br>
            <a:r>
              <a:rPr lang="bn-BD" dirty="0" smtClean="0"/>
              <a:t>সহকারী  শিক্ষক </a:t>
            </a:r>
            <a:br>
              <a:rPr lang="bn-BD" dirty="0" smtClean="0"/>
            </a:br>
            <a:r>
              <a:rPr lang="bn-BD" dirty="0" smtClean="0"/>
              <a:t>সামসুন্নাহার ভূইয়া বালিকা উচ্চ বিদ্যালয় ।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n-BD" dirty="0" smtClean="0"/>
              <a:t>মাদারীপুর </a:t>
            </a:r>
            <a:r>
              <a:rPr lang="bn-BD" dirty="0"/>
              <a:t>।</a:t>
            </a:r>
            <a:br>
              <a:rPr lang="bn-BD" dirty="0"/>
            </a:br>
            <a:r>
              <a:rPr lang="bn-BD" dirty="0"/>
              <a:t>আই ডি ন; ১১</a:t>
            </a:r>
            <a:r>
              <a:rPr lang="bn-BD" b="1" dirty="0"/>
              <a:t/>
            </a:r>
            <a:br>
              <a:rPr lang="bn-BD" b="1" dirty="0"/>
            </a:br>
            <a:r>
              <a:rPr lang="bn-BD" dirty="0"/>
              <a:t/>
            </a:r>
            <a:br>
              <a:rPr lang="bn-BD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57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692696"/>
            <a:ext cx="7772400" cy="5013175"/>
          </a:xfrm>
        </p:spPr>
        <p:txBody>
          <a:bodyPr>
            <a:normAutofit/>
          </a:bodyPr>
          <a:lstStyle/>
          <a:p>
            <a:r>
              <a:rPr lang="bn-BD" dirty="0" smtClean="0"/>
              <a:t>পাঠ পরিচিতি</a:t>
            </a:r>
            <a:br>
              <a:rPr lang="bn-BD" dirty="0" smtClean="0"/>
            </a:br>
            <a:r>
              <a:rPr lang="bn-BD" dirty="0" smtClean="0"/>
              <a:t>শ্রেণী-   নবম </a:t>
            </a:r>
            <a:br>
              <a:rPr lang="bn-BD" dirty="0" smtClean="0"/>
            </a:br>
            <a:r>
              <a:rPr lang="bn-BD" dirty="0" smtClean="0"/>
              <a:t>বিষয়-ইসলাম ও ণৈতিক শিক্ষা</a:t>
            </a:r>
            <a:br>
              <a:rPr lang="bn-BD" dirty="0" smtClean="0"/>
            </a:br>
            <a:r>
              <a:rPr lang="bn-BD" dirty="0" smtClean="0"/>
              <a:t>সময় -৫০ মিনিট</a:t>
            </a:r>
            <a:br>
              <a:rPr lang="bn-BD" dirty="0" smtClean="0"/>
            </a:br>
            <a:r>
              <a:rPr lang="bn-BD" dirty="0" smtClean="0"/>
              <a:t>তরিখ -২২-০১-২০১৪</a:t>
            </a:r>
            <a:br>
              <a:rPr lang="bn-BD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90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8510"/>
            <a:ext cx="9144000" cy="4134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-27384"/>
            <a:ext cx="4644008" cy="27058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9992" cy="26785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62089" y="0"/>
            <a:ext cx="3240360" cy="10095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0" dirty="0" smtClean="0">
                <a:solidFill>
                  <a:srgbClr val="FF0000"/>
                </a:solidFill>
                <a:latin typeface="Algerian" pitchFamily="82" charset="0"/>
              </a:rPr>
              <a:t>?</a:t>
            </a:r>
          </a:p>
          <a:p>
            <a:endParaRPr lang="en-US" sz="15000" dirty="0"/>
          </a:p>
        </p:txBody>
      </p:sp>
    </p:spTree>
    <p:extLst>
      <p:ext uri="{BB962C8B-B14F-4D97-AF65-F5344CB8AC3E}">
        <p14:creationId xmlns:p14="http://schemas.microsoft.com/office/powerpoint/2010/main" val="110440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0800000" flipV="1">
            <a:off x="107504" y="1926573"/>
            <a:ext cx="7772400" cy="993926"/>
          </a:xfrm>
        </p:spPr>
        <p:txBody>
          <a:bodyPr>
            <a:normAutofit fontScale="70000" lnSpcReduction="20000"/>
          </a:bodyPr>
          <a:lstStyle/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r>
              <a:rPr lang="bn-BD" dirty="0" smtClean="0"/>
              <a:t> </a:t>
            </a:r>
            <a:endParaRPr lang="bn-BD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7106" y="1825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-1469" y="328498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08112" y="1825400"/>
            <a:ext cx="8172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আখিরাত কাকে বলে বলতে পারবে-</a:t>
            </a:r>
          </a:p>
          <a:p>
            <a:endParaRPr lang="bn-BD" sz="3200" dirty="0" smtClean="0"/>
          </a:p>
          <a:p>
            <a:endParaRPr lang="bn-BD" sz="3200" dirty="0"/>
          </a:p>
          <a:p>
            <a:r>
              <a:rPr lang="bn-BD" sz="3200" dirty="0" smtClean="0"/>
              <a:t>আখিরাতের  ধাপ সমূহের নাম বর্ণনা করতে পারবে-</a:t>
            </a:r>
          </a:p>
          <a:p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699792" y="354604"/>
            <a:ext cx="3672409" cy="986164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/>
              <a:t>শিখণফল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25924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8644" y="620688"/>
            <a:ext cx="62646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/>
              <a:t>পাঠ উপস্থাপন</a:t>
            </a:r>
            <a:endParaRPr lang="en-US" sz="8000" dirty="0"/>
          </a:p>
        </p:txBody>
      </p:sp>
      <p:pic>
        <p:nvPicPr>
          <p:cNvPr id="1028" name="Picture 4" descr="C:\Users\BZZ\Desktop\lutha_1249945127_1-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36812"/>
            <a:ext cx="4176464" cy="4025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ZZ\Desktop\1314100410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58237"/>
            <a:ext cx="4462636" cy="40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30871" y="5817160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/>
              <a:t>কিয়ামত</a:t>
            </a:r>
            <a:r>
              <a:rPr lang="bn-BD" dirty="0" smtClean="0"/>
              <a:t> 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5480645" y="5796547"/>
            <a:ext cx="24052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/>
              <a:t>হাশর</a:t>
            </a:r>
            <a:r>
              <a:rPr lang="bn-BD" sz="6600" dirty="0" smtClean="0"/>
              <a:t>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66087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BZZ\Desktop\calb3159justice_jpg-300x2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608512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96752"/>
            <a:ext cx="4242345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03648" y="5940434"/>
            <a:ext cx="2408032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6000" b="1" dirty="0">
                <a:solidFill>
                  <a:prstClr val="black"/>
                </a:solidFill>
              </a:rPr>
              <a:t>মিযান</a:t>
            </a:r>
            <a:r>
              <a:rPr lang="bn-BD" sz="6600" b="1" dirty="0">
                <a:solidFill>
                  <a:prstClr val="black"/>
                </a:solidFill>
              </a:rPr>
              <a:t> </a:t>
            </a:r>
            <a:endParaRPr lang="en-US" sz="6600" b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6007918"/>
            <a:ext cx="20136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b="1" dirty="0" smtClean="0"/>
              <a:t>সিরাত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55221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BZZ\Desktop\VAXi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37420"/>
            <a:ext cx="8352929" cy="300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BZZ\Desktop\21144515.cm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1"/>
            <a:ext cx="3888432" cy="300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BZZ\Desktop\plant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651" y="476671"/>
            <a:ext cx="4544814" cy="300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56640" y="836712"/>
            <a:ext cx="40110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b="1" dirty="0" smtClean="0">
                <a:solidFill>
                  <a:srgbClr val="FFC000"/>
                </a:solidFill>
              </a:rPr>
              <a:t>জান্নাত </a:t>
            </a:r>
            <a:endParaRPr lang="en-US" sz="9600" b="1" dirty="0">
              <a:solidFill>
                <a:srgbClr val="FFC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9672" y="4005064"/>
            <a:ext cx="451598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96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জাহান্নাম</a:t>
            </a:r>
            <a:endParaRPr lang="en-US" sz="96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3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3808" y="764704"/>
            <a:ext cx="32143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b="1" dirty="0" smtClean="0"/>
              <a:t>মূল্যায়ন</a:t>
            </a:r>
            <a:endParaRPr lang="en-US" sz="7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547664" y="1965033"/>
            <a:ext cx="7577715" cy="5909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dirty="0" smtClean="0"/>
              <a:t>মীযান অর্থ কী </a:t>
            </a:r>
            <a:r>
              <a:rPr lang="en-US" sz="6000" dirty="0">
                <a:latin typeface="Algerian" pitchFamily="82" charset="0"/>
              </a:rPr>
              <a:t>?</a:t>
            </a:r>
          </a:p>
          <a:p>
            <a:r>
              <a:rPr lang="bn-BD" sz="6000" b="1" dirty="0" smtClean="0"/>
              <a:t>জান্নাত বলতে কী বুঝ </a:t>
            </a:r>
            <a:r>
              <a:rPr lang="en-US" sz="6600" dirty="0">
                <a:latin typeface="Algerian" pitchFamily="82" charset="0"/>
              </a:rPr>
              <a:t>?</a:t>
            </a:r>
          </a:p>
          <a:p>
            <a:endParaRPr lang="en-US" sz="9600" dirty="0"/>
          </a:p>
          <a:p>
            <a:endParaRPr lang="en-US" sz="9600" dirty="0"/>
          </a:p>
          <a:p>
            <a:endParaRPr lang="en-US" sz="6000" b="1" dirty="0"/>
          </a:p>
        </p:txBody>
      </p:sp>
      <p:sp>
        <p:nvSpPr>
          <p:cNvPr id="4" name="Right Arrow 3"/>
          <p:cNvSpPr/>
          <p:nvPr/>
        </p:nvSpPr>
        <p:spPr>
          <a:xfrm>
            <a:off x="197471" y="2132856"/>
            <a:ext cx="100811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80381" y="3140968"/>
            <a:ext cx="1008112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1628800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/>
              <a:t>বাড়ীর কাজ </a:t>
            </a:r>
            <a:endParaRPr lang="en-US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2433569"/>
            <a:ext cx="90332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/>
              <a:t>আখিরাত বিশ্বাস মানব জীবনে কী কী পরিবর্তন</a:t>
            </a:r>
          </a:p>
          <a:p>
            <a:r>
              <a:rPr lang="bn-BD" sz="3600" b="1" dirty="0" smtClean="0"/>
              <a:t> আনে তার একটি তালিকা তৈরী </a:t>
            </a:r>
            <a:r>
              <a:rPr lang="bn-BD" sz="3600" b="1" dirty="0" smtClean="0"/>
              <a:t>করে আনবে </a:t>
            </a:r>
            <a:r>
              <a:rPr lang="bn-BD" sz="3600" b="1" dirty="0" smtClean="0"/>
              <a:t>।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3980963"/>
            <a:ext cx="63225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b="1" dirty="0" smtClean="0">
                <a:solidFill>
                  <a:srgbClr val="00B050"/>
                </a:solidFill>
              </a:rPr>
              <a:t>আল্লাহ হাফেজ ।</a:t>
            </a:r>
            <a:endParaRPr lang="en-US" sz="7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514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59</Words>
  <Application>Microsoft Office PowerPoint</Application>
  <PresentationFormat>On-screen Show (4:3)</PresentationFormat>
  <Paragraphs>31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    </vt:lpstr>
      <vt:lpstr> পরিচিতি মোঃগোলাম হোসাইন  সহকারী  শিক্ষক  সামসুন্নাহার ভূইয়া বালিকা উচ্চ বিদ্যালয় । মাদারীপুর । আই ডি ন; ১১  </vt:lpstr>
      <vt:lpstr>পাঠ পরিচিতি শ্রেণী-   নবম  বিষয়-ইসলাম ও ণৈতিক শিক্ষা সময় -৫০ মিনিট তরিখ -২২-০১-২০১৪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সওগতম</dc:title>
  <dc:creator>BZZ</dc:creator>
  <cp:lastModifiedBy>BZZ</cp:lastModifiedBy>
  <cp:revision>40</cp:revision>
  <dcterms:created xsi:type="dcterms:W3CDTF">2014-01-21T03:51:27Z</dcterms:created>
  <dcterms:modified xsi:type="dcterms:W3CDTF">2014-01-21T16:24:19Z</dcterms:modified>
</cp:coreProperties>
</file>