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72" r:id="rId9"/>
    <p:sldId id="27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7" d="100"/>
          <a:sy n="47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CD3B9-DF2F-4521-BF1C-EC1D29A434DE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3A5C1-2BD5-430A-AE5D-6AC4F0B74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00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3A5C1-2BD5-430A-AE5D-6AC4F0B7430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98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661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35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3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2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88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6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2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9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26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63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3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47BC5-97D7-47F9-912A-4FA07838D2A1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5CDD4-B449-47E8-AEA0-B385E27A0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3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35006" y="77118"/>
            <a:ext cx="4732733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welcome</a:t>
            </a:r>
            <a:endParaRPr lang="en-US" sz="88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4824" y="1850835"/>
            <a:ext cx="7000004" cy="4362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9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791" y="1426552"/>
            <a:ext cx="3234086" cy="289889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528" y="1426552"/>
            <a:ext cx="3859457" cy="28611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221523" y="4748174"/>
            <a:ext cx="825890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Question:Why</a:t>
            </a:r>
            <a:r>
              <a:rPr lang="en-US" sz="3600" b="1" dirty="0" smtClean="0"/>
              <a:t> do we read the newspaper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59517" y="826959"/>
            <a:ext cx="551924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Look at </a:t>
            </a:r>
            <a:r>
              <a:rPr lang="en-US" sz="2000" dirty="0">
                <a:solidFill>
                  <a:schemeClr val="accent2"/>
                </a:solidFill>
              </a:rPr>
              <a:t>the picture and answer the </a:t>
            </a:r>
            <a:r>
              <a:rPr lang="en-US" sz="2000" dirty="0" smtClean="0">
                <a:solidFill>
                  <a:schemeClr val="accent2"/>
                </a:solidFill>
              </a:rPr>
              <a:t>question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21523" y="5591907"/>
            <a:ext cx="9149862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Ans</a:t>
            </a:r>
            <a:r>
              <a:rPr lang="en-US" sz="3600" b="1" dirty="0" smtClean="0"/>
              <a:t>: </a:t>
            </a:r>
          </a:p>
          <a:p>
            <a:r>
              <a:rPr lang="en-US" sz="3600" b="1" dirty="0" smtClean="0"/>
              <a:t>We read news paper to </a:t>
            </a:r>
            <a:r>
              <a:rPr lang="en-US" sz="3600" b="1" dirty="0" err="1" smtClean="0"/>
              <a:t>increse</a:t>
            </a:r>
            <a:r>
              <a:rPr lang="en-US" sz="3600" b="1" dirty="0" smtClean="0"/>
              <a:t> our knowledge.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45313" y="122297"/>
            <a:ext cx="329701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</a:rPr>
              <a:t>Individual work</a:t>
            </a:r>
            <a:endParaRPr lang="en-US" sz="3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54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FFC000"/>
                </a:solidFill>
              </a:rPr>
              <a:t>Pair works(5minits)</a:t>
            </a:r>
            <a:endParaRPr lang="en-US" sz="9600" dirty="0">
              <a:solidFill>
                <a:srgbClr val="FFC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4922" y="2719211"/>
            <a:ext cx="3006229" cy="19293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7023" y="2683432"/>
            <a:ext cx="2841962" cy="19346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5869" y="4872283"/>
            <a:ext cx="2655065" cy="20351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5438" y="4814249"/>
            <a:ext cx="2478224" cy="18750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2267" y="1902537"/>
            <a:ext cx="5178277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/>
              <a:t>Identify the following pictures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3406833"/>
            <a:ext cx="1218603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/>
              <a:t>sports</a:t>
            </a:r>
            <a:endParaRPr lang="en-US" sz="3200" dirty="0"/>
          </a:p>
        </p:txBody>
      </p:sp>
      <p:sp>
        <p:nvSpPr>
          <p:cNvPr id="16" name="Right Arrow 15"/>
          <p:cNvSpPr/>
          <p:nvPr/>
        </p:nvSpPr>
        <p:spPr>
          <a:xfrm>
            <a:off x="1116961" y="3525397"/>
            <a:ext cx="704017" cy="2507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719525" y="3239719"/>
            <a:ext cx="1317343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err="1" smtClean="0"/>
              <a:t>খেলা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6334324" y="3301274"/>
            <a:ext cx="1465243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crime</a:t>
            </a:r>
            <a:endParaRPr lang="en-US" sz="3200" dirty="0"/>
          </a:p>
        </p:txBody>
      </p:sp>
      <p:sp>
        <p:nvSpPr>
          <p:cNvPr id="20" name="Right Arrow 19"/>
          <p:cNvSpPr/>
          <p:nvPr/>
        </p:nvSpPr>
        <p:spPr>
          <a:xfrm>
            <a:off x="7370284" y="3406833"/>
            <a:ext cx="429283" cy="4792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1171104" y="3679634"/>
            <a:ext cx="976549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</a:rPr>
              <a:t>দূর্নিতি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7" y="5352204"/>
            <a:ext cx="1668405" cy="70788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1"/>
                </a:solidFill>
              </a:rPr>
              <a:t>movies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1663137" y="5508859"/>
            <a:ext cx="602732" cy="551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092332" y="5599808"/>
            <a:ext cx="1241992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accent1">
                    <a:lumMod val="50000"/>
                  </a:schemeClr>
                </a:solidFill>
              </a:rPr>
              <a:t>চলচিত্র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75208" y="5569030"/>
            <a:ext cx="1269615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accent6"/>
                </a:solidFill>
              </a:rPr>
              <a:t>Debat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7844823" y="5836356"/>
            <a:ext cx="434069" cy="3355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1083995" y="5598425"/>
            <a:ext cx="1020896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বিতর্ক</a:t>
            </a:r>
            <a:endParaRPr lang="en-US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9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7" grpId="0" animBg="1"/>
      <p:bldP spid="19" grpId="0" animBg="1"/>
      <p:bldP spid="21" grpId="0" animBg="1"/>
      <p:bldP spid="22" grpId="0" animBg="1"/>
      <p:bldP spid="24" grpId="0" animBg="1"/>
      <p:bldP spid="25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4793" y="199872"/>
            <a:ext cx="5022773" cy="13255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00B0F0"/>
                </a:solidFill>
              </a:rPr>
              <a:t>Question</a:t>
            </a:r>
            <a:endParaRPr lang="en-US" sz="96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00611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US" sz="6000" dirty="0" smtClean="0">
                <a:solidFill>
                  <a:srgbClr val="FFC000"/>
                </a:solidFill>
              </a:rPr>
              <a:t>What do you see in the picture?</a:t>
            </a:r>
          </a:p>
          <a:p>
            <a:r>
              <a:rPr lang="en-US" sz="6000" dirty="0" err="1" smtClean="0">
                <a:solidFill>
                  <a:srgbClr val="FFC000"/>
                </a:solidFill>
              </a:rPr>
              <a:t>Answer:we</a:t>
            </a:r>
            <a:r>
              <a:rPr lang="en-US" sz="6000" dirty="0" smtClean="0">
                <a:solidFill>
                  <a:srgbClr val="FFC000"/>
                </a:solidFill>
              </a:rPr>
              <a:t> see </a:t>
            </a:r>
            <a:r>
              <a:rPr lang="en-US" sz="6000" dirty="0" err="1" smtClean="0">
                <a:solidFill>
                  <a:srgbClr val="FFC000"/>
                </a:solidFill>
              </a:rPr>
              <a:t>inthepicture;sports</a:t>
            </a:r>
            <a:endParaRPr lang="en-US" sz="6000" dirty="0">
              <a:solidFill>
                <a:srgbClr val="FFC000"/>
              </a:solidFill>
            </a:endParaRPr>
          </a:p>
          <a:p>
            <a:r>
              <a:rPr lang="en-US" sz="6000" dirty="0" err="1" smtClean="0">
                <a:solidFill>
                  <a:srgbClr val="FFC000"/>
                </a:solidFill>
              </a:rPr>
              <a:t>Crime;movi;debat</a:t>
            </a:r>
            <a:r>
              <a:rPr lang="en-US" sz="6000" dirty="0" smtClean="0">
                <a:solidFill>
                  <a:srgbClr val="FFC000"/>
                </a:solidFill>
              </a:rPr>
              <a:t>.</a:t>
            </a:r>
            <a:endParaRPr lang="en-US" sz="6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98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00" y="430439"/>
            <a:ext cx="6939708" cy="13255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92D050"/>
                </a:solidFill>
              </a:rPr>
              <a:t>Group works:</a:t>
            </a:r>
            <a:endParaRPr lang="en-US" sz="9600" dirty="0">
              <a:solidFill>
                <a:srgbClr val="92D05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4543" y="1975757"/>
            <a:ext cx="8621484" cy="494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42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276161" cy="132556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FFC000"/>
                </a:solidFill>
              </a:rPr>
              <a:t>Question:</a:t>
            </a:r>
            <a:endParaRPr lang="en-US" sz="96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399005" cy="103876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Write a dialogue  between two friends about the necessity of reading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Newspaper.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51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1910" y="155804"/>
            <a:ext cx="4813453" cy="1325563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8000" dirty="0" smtClean="0">
                <a:solidFill>
                  <a:schemeClr val="accent1">
                    <a:lumMod val="75000"/>
                  </a:schemeClr>
                </a:solidFill>
              </a:rPr>
              <a:t>Evaluation:</a:t>
            </a:r>
            <a:endParaRPr lang="en-U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0402" y="1781557"/>
            <a:ext cx="9749010" cy="435133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1 who want’s to be a world youngest computer expert?</a:t>
            </a:r>
          </a:p>
          <a:p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(a)a five years boy (b)a six years boy (c)a seven years boy (d)a eight years boy.</a:t>
            </a:r>
          </a:p>
          <a:p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2What is the boy’s name?</a:t>
            </a:r>
          </a:p>
          <a:p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(a)</a:t>
            </a:r>
            <a:r>
              <a:rPr lang="en-US" sz="4400" dirty="0" err="1" smtClean="0">
                <a:solidFill>
                  <a:schemeClr val="accent1">
                    <a:lumMod val="75000"/>
                  </a:schemeClr>
                </a:solidFill>
              </a:rPr>
              <a:t>Asik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(B)</a:t>
            </a:r>
            <a:r>
              <a:rPr lang="en-US" sz="4400" dirty="0" err="1" smtClean="0">
                <a:solidFill>
                  <a:schemeClr val="accent1">
                    <a:lumMod val="75000"/>
                  </a:schemeClr>
                </a:solidFill>
              </a:rPr>
              <a:t>wahid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 (c)</a:t>
            </a:r>
            <a:r>
              <a:rPr lang="en-US" sz="4400" dirty="0" err="1" smtClean="0">
                <a:solidFill>
                  <a:schemeClr val="accent1">
                    <a:lumMod val="75000"/>
                  </a:schemeClr>
                </a:solidFill>
              </a:rPr>
              <a:t>wasik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 (d)</a:t>
            </a:r>
            <a:r>
              <a:rPr lang="en-US" sz="4400" dirty="0" err="1" smtClean="0">
                <a:solidFill>
                  <a:schemeClr val="accent1">
                    <a:lumMod val="75000"/>
                  </a:schemeClr>
                </a:solidFill>
              </a:rPr>
              <a:t>rakib</a:t>
            </a:r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71180" y="2958478"/>
            <a:ext cx="5949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√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82766" y="5335501"/>
            <a:ext cx="488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√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3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4966" y="155805"/>
            <a:ext cx="6113443" cy="13255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8000" dirty="0" smtClean="0">
                <a:solidFill>
                  <a:srgbClr val="FFC000"/>
                </a:solidFill>
              </a:rPr>
              <a:t>Home Work:</a:t>
            </a:r>
            <a:endParaRPr lang="en-US" sz="8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275284" cy="157858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Write an easy on a newspaper.(Your easy must no more than250 words)</a:t>
            </a:r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78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0724" y="232923"/>
            <a:ext cx="5188027" cy="1325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8000" dirty="0" smtClean="0">
                <a:solidFill>
                  <a:schemeClr val="accent6"/>
                </a:solidFill>
              </a:rPr>
              <a:t>Thank you.</a:t>
            </a:r>
            <a:endParaRPr lang="en-US" sz="8000" dirty="0">
              <a:solidFill>
                <a:schemeClr val="accent6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2520" y="1718630"/>
            <a:ext cx="5376231" cy="4450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46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9415" y="890953"/>
            <a:ext cx="5298831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Teacher’s </a:t>
            </a:r>
            <a:r>
              <a:rPr lang="en-US" sz="4000" dirty="0" err="1" smtClean="0"/>
              <a:t>Interoduction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649415" y="2286001"/>
            <a:ext cx="8276493" cy="255454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MD.Motiur</a:t>
            </a:r>
            <a:r>
              <a:rPr lang="en-US" sz="4000" dirty="0" smtClean="0"/>
              <a:t> Rahman</a:t>
            </a:r>
          </a:p>
          <a:p>
            <a:r>
              <a:rPr lang="en-US" sz="4000" dirty="0" err="1" smtClean="0"/>
              <a:t>Asst.Teacher</a:t>
            </a:r>
            <a:r>
              <a:rPr lang="en-US" sz="4000" dirty="0" smtClean="0"/>
              <a:t>(English)</a:t>
            </a:r>
          </a:p>
          <a:p>
            <a:r>
              <a:rPr lang="en-US" sz="4000" dirty="0" smtClean="0"/>
              <a:t>United High School </a:t>
            </a:r>
            <a:r>
              <a:rPr lang="en-US" sz="4000" dirty="0" err="1" smtClean="0"/>
              <a:t>Shakhahati</a:t>
            </a:r>
            <a:r>
              <a:rPr lang="en-US" sz="4000" dirty="0" smtClean="0"/>
              <a:t> </a:t>
            </a:r>
          </a:p>
          <a:p>
            <a:r>
              <a:rPr lang="en-US" sz="4000" dirty="0" smtClean="0"/>
              <a:t> </a:t>
            </a:r>
            <a:r>
              <a:rPr lang="en-US" sz="4000" dirty="0" err="1" smtClean="0"/>
              <a:t>Sonatala</a:t>
            </a:r>
            <a:r>
              <a:rPr lang="en-US" sz="4000" dirty="0"/>
              <a:t> ,</a:t>
            </a:r>
            <a:r>
              <a:rPr lang="en-US" sz="4000" dirty="0" err="1" smtClean="0"/>
              <a:t>Bogra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561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785447"/>
            <a:ext cx="8112370" cy="618630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        </a:t>
            </a:r>
            <a:r>
              <a:rPr lang="en-US" sz="4400" b="1" u="sng" dirty="0" smtClean="0"/>
              <a:t>Topics </a:t>
            </a:r>
            <a:r>
              <a:rPr lang="en-US" sz="4400" b="1" u="sng" dirty="0" err="1" smtClean="0"/>
              <a:t>Interoduction</a:t>
            </a:r>
            <a:endParaRPr lang="en-US" sz="4400" b="1" u="sng" dirty="0" smtClean="0"/>
          </a:p>
          <a:p>
            <a:endParaRPr lang="en-US" sz="4400" b="1" dirty="0" smtClean="0"/>
          </a:p>
          <a:p>
            <a:r>
              <a:rPr lang="en-US" sz="4400" b="1" dirty="0" smtClean="0"/>
              <a:t>Subject: English 1</a:t>
            </a:r>
            <a:r>
              <a:rPr lang="en-US" sz="4400" b="1" baseline="30000" dirty="0" smtClean="0"/>
              <a:t>st</a:t>
            </a:r>
            <a:r>
              <a:rPr lang="en-US" sz="4400" b="1" dirty="0" smtClean="0"/>
              <a:t> Paper</a:t>
            </a:r>
          </a:p>
          <a:p>
            <a:r>
              <a:rPr lang="en-US" sz="4400" b="1" dirty="0" smtClean="0"/>
              <a:t>Class : Eight</a:t>
            </a:r>
          </a:p>
          <a:p>
            <a:r>
              <a:rPr lang="en-US" sz="4400" b="1" dirty="0" smtClean="0"/>
              <a:t>Unit: Eight</a:t>
            </a:r>
          </a:p>
          <a:p>
            <a:r>
              <a:rPr lang="en-US" sz="4400" b="1" dirty="0" smtClean="0"/>
              <a:t>Lesson :One</a:t>
            </a:r>
          </a:p>
          <a:p>
            <a:r>
              <a:rPr lang="en-US" sz="4400" b="1" dirty="0" smtClean="0"/>
              <a:t>Time : 50 Minute Date : 20/01/2014</a:t>
            </a:r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63036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417" y="1400906"/>
            <a:ext cx="5005752" cy="350813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93" y="1400906"/>
            <a:ext cx="4493602" cy="350813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1711569" y="187569"/>
            <a:ext cx="4865077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Look at the picture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81496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724" y="2907322"/>
            <a:ext cx="8762999" cy="1887415"/>
          </a:xfrm>
          <a:solidFill>
            <a:schemeClr val="accent4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8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News! News! News!</a:t>
            </a:r>
            <a:endParaRPr lang="en-US" sz="8000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3807" y="826265"/>
            <a:ext cx="4876129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To days topics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82263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97716" y="1565957"/>
            <a:ext cx="8276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54215" y="723746"/>
            <a:ext cx="10332196" cy="433965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solidFill>
                  <a:schemeClr val="accent1">
                    <a:lumMod val="75000"/>
                  </a:schemeClr>
                </a:solidFill>
              </a:rPr>
              <a:t>Objective Of the lesson</a:t>
            </a:r>
          </a:p>
          <a:p>
            <a:endParaRPr lang="en-US" sz="40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3600" b="1" dirty="0" smtClean="0"/>
              <a:t>By the end of lesson student will be able</a:t>
            </a:r>
            <a:r>
              <a:rPr lang="en-US" sz="4000" b="1" dirty="0" smtClean="0"/>
              <a:t>…</a:t>
            </a:r>
            <a:endParaRPr lang="en-US" sz="4000" dirty="0" smtClean="0"/>
          </a:p>
          <a:p>
            <a:pPr marL="342900" indent="-342900">
              <a:buAutoNum type="arabicPeriod"/>
            </a:pPr>
            <a:r>
              <a:rPr lang="en-US" sz="3600" dirty="0" smtClean="0"/>
              <a:t>Ask and answer the question.</a:t>
            </a:r>
          </a:p>
          <a:p>
            <a:pPr marL="342900" indent="-342900">
              <a:buAutoNum type="arabicPeriod"/>
            </a:pPr>
            <a:r>
              <a:rPr lang="en-US" sz="4000" dirty="0" smtClean="0"/>
              <a:t>Read and understand text.</a:t>
            </a:r>
          </a:p>
          <a:p>
            <a:pPr marL="342900" indent="-342900">
              <a:buAutoNum type="arabicPeriod"/>
            </a:pPr>
            <a:r>
              <a:rPr lang="en-US" sz="4000" dirty="0" smtClean="0"/>
              <a:t>Write short  dialogue between two friends.</a:t>
            </a:r>
          </a:p>
          <a:p>
            <a:pPr marL="342900" indent="-342900">
              <a:buAutoNum type="arabicPeriod"/>
            </a:pPr>
            <a:r>
              <a:rPr lang="en-US" sz="4000" dirty="0" smtClean="0"/>
              <a:t>Write a short </a:t>
            </a:r>
            <a:r>
              <a:rPr lang="en-US" sz="4000" dirty="0" err="1" smtClean="0"/>
              <a:t>eassy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4605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7631" y="1688122"/>
            <a:ext cx="6248400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Teacher reading the text and students listen attentively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7457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4492" y="487788"/>
            <a:ext cx="4592444" cy="1325563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Teacher’s Reading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082" y="2810108"/>
            <a:ext cx="11193967" cy="992458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en-US" sz="3200" b="1" dirty="0" smtClean="0"/>
              <a:t>Teacher will read the</a:t>
            </a:r>
            <a:r>
              <a:rPr lang="en-US" sz="5400" b="1" dirty="0" smtClean="0"/>
              <a:t> </a:t>
            </a:r>
            <a:r>
              <a:rPr lang="en-US" sz="3200" b="1" dirty="0" smtClean="0"/>
              <a:t>text and the student’s listen attentively …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1394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070" y="111513"/>
            <a:ext cx="5250365" cy="1591449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Student’s Reading…</a:t>
            </a:r>
            <a:b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468" y="2740025"/>
            <a:ext cx="9420922" cy="1631253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Student’s will read the text teacher will listen and also make correction their mistake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21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275</Words>
  <Application>Microsoft Office PowerPoint</Application>
  <PresentationFormat>Widescreen</PresentationFormat>
  <Paragraphs>62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News! News! News!</vt:lpstr>
      <vt:lpstr>PowerPoint Presentation</vt:lpstr>
      <vt:lpstr>PowerPoint Presentation</vt:lpstr>
      <vt:lpstr>Teacher’s Reading</vt:lpstr>
      <vt:lpstr>Student’s Reading… </vt:lpstr>
      <vt:lpstr>PowerPoint Presentation</vt:lpstr>
      <vt:lpstr>Pair works(5minits)</vt:lpstr>
      <vt:lpstr>Question</vt:lpstr>
      <vt:lpstr>Group works:</vt:lpstr>
      <vt:lpstr>Question:</vt:lpstr>
      <vt:lpstr>Evaluation:</vt:lpstr>
      <vt:lpstr>Home Work:</vt:lpstr>
      <vt:lpstr>Thank you.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school</dc:creator>
  <cp:lastModifiedBy>school</cp:lastModifiedBy>
  <cp:revision>79</cp:revision>
  <dcterms:created xsi:type="dcterms:W3CDTF">2014-01-19T15:17:24Z</dcterms:created>
  <dcterms:modified xsi:type="dcterms:W3CDTF">2014-01-23T04:11:04Z</dcterms:modified>
</cp:coreProperties>
</file>