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8" r:id="rId2"/>
    <p:sldId id="259" r:id="rId3"/>
    <p:sldId id="260" r:id="rId4"/>
    <p:sldId id="266" r:id="rId5"/>
    <p:sldId id="279" r:id="rId6"/>
    <p:sldId id="280" r:id="rId7"/>
    <p:sldId id="263" r:id="rId8"/>
    <p:sldId id="270" r:id="rId9"/>
    <p:sldId id="271" r:id="rId10"/>
    <p:sldId id="272" r:id="rId11"/>
    <p:sldId id="273" r:id="rId12"/>
    <p:sldId id="274" r:id="rId13"/>
    <p:sldId id="278" r:id="rId14"/>
    <p:sldId id="275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3303" autoAdjust="0"/>
  </p:normalViewPr>
  <p:slideViewPr>
    <p:cSldViewPr snapToGrid="0">
      <p:cViewPr>
        <p:scale>
          <a:sx n="64" d="100"/>
          <a:sy n="64" d="100"/>
        </p:scale>
        <p:origin x="97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FC74B4-3BD1-4F2B-9491-65281F4A518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473C57-CF0E-4743-875E-C315FB7836A1}">
      <dgm:prSet phldrT="[Text]" custT="1"/>
      <dgm:spPr/>
      <dgm:t>
        <a:bodyPr/>
        <a:lstStyle/>
        <a:p>
          <a:r>
            <a:rPr lang="bn-BD" sz="4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চুড়ান্ত</a:t>
          </a:r>
          <a:r>
            <a:rPr lang="bn-BD" sz="4000" dirty="0" smtClean="0">
              <a:solidFill>
                <a:srgbClr val="FF0000"/>
              </a:solidFill>
            </a:rPr>
            <a:t> </a:t>
          </a:r>
          <a:r>
            <a:rPr lang="bn-BD" sz="4000" dirty="0" smtClean="0">
              <a:solidFill>
                <a:srgbClr val="002060"/>
              </a:solidFill>
            </a:rPr>
            <a:t>হিসাব</a:t>
          </a:r>
          <a:endParaRPr lang="en-US" sz="4000" dirty="0">
            <a:solidFill>
              <a:srgbClr val="002060"/>
            </a:solidFill>
          </a:endParaRPr>
        </a:p>
      </dgm:t>
    </dgm:pt>
    <dgm:pt modelId="{71845DC0-DB6D-4ECC-9A40-C29370E4AFB2}" type="parTrans" cxnId="{DC892DFB-D3E1-462A-89FC-98F43A42886E}">
      <dgm:prSet/>
      <dgm:spPr/>
      <dgm:t>
        <a:bodyPr/>
        <a:lstStyle/>
        <a:p>
          <a:endParaRPr lang="en-US"/>
        </a:p>
      </dgm:t>
    </dgm:pt>
    <dgm:pt modelId="{050037CC-81FF-460B-A562-46B42BCAB338}" type="sibTrans" cxnId="{DC892DFB-D3E1-462A-89FC-98F43A42886E}">
      <dgm:prSet/>
      <dgm:spPr/>
      <dgm:t>
        <a:bodyPr/>
        <a:lstStyle/>
        <a:p>
          <a:endParaRPr lang="en-US"/>
        </a:p>
      </dgm:t>
    </dgm:pt>
    <dgm:pt modelId="{2A504BD3-13DF-495D-8BBA-8179CF379D6A}">
      <dgm:prSet phldrT="[Text]" custT="1"/>
      <dgm:spPr/>
      <dgm:t>
        <a:bodyPr/>
        <a:lstStyle/>
        <a:p>
          <a:r>
            <a:rPr lang="bn-BD" sz="3200" dirty="0" smtClean="0">
              <a:solidFill>
                <a:srgbClr val="002060"/>
              </a:solidFill>
            </a:rPr>
            <a:t>জাবেদা</a:t>
          </a:r>
          <a:endParaRPr lang="en-US" sz="3200" dirty="0">
            <a:solidFill>
              <a:srgbClr val="002060"/>
            </a:solidFill>
          </a:endParaRPr>
        </a:p>
      </dgm:t>
    </dgm:pt>
    <dgm:pt modelId="{A483A9EA-868F-4F78-9EC3-80D2AC9C7496}" type="parTrans" cxnId="{3354B9A7-11AE-4787-BFB2-B1CA6E473C60}">
      <dgm:prSet/>
      <dgm:spPr/>
      <dgm:t>
        <a:bodyPr/>
        <a:lstStyle/>
        <a:p>
          <a:endParaRPr lang="en-US"/>
        </a:p>
      </dgm:t>
    </dgm:pt>
    <dgm:pt modelId="{2E46F6D0-5572-4D03-8787-2622E20C9DF6}" type="sibTrans" cxnId="{3354B9A7-11AE-4787-BFB2-B1CA6E473C60}">
      <dgm:prSet/>
      <dgm:spPr/>
      <dgm:t>
        <a:bodyPr/>
        <a:lstStyle/>
        <a:p>
          <a:endParaRPr lang="en-US"/>
        </a:p>
      </dgm:t>
    </dgm:pt>
    <dgm:pt modelId="{0DF6B1A6-05B9-4A45-8FFE-B4B1E24F41E7}">
      <dgm:prSet phldrT="[Text]"/>
      <dgm:spPr/>
      <dgm:t>
        <a:bodyPr/>
        <a:lstStyle/>
        <a:p>
          <a:r>
            <a:rPr lang="bn-BD" dirty="0" smtClean="0">
              <a:solidFill>
                <a:srgbClr val="002060"/>
              </a:solidFill>
            </a:rPr>
            <a:t>খতিয়ান</a:t>
          </a:r>
          <a:endParaRPr lang="en-US" dirty="0">
            <a:solidFill>
              <a:srgbClr val="002060"/>
            </a:solidFill>
          </a:endParaRPr>
        </a:p>
      </dgm:t>
    </dgm:pt>
    <dgm:pt modelId="{7C226887-0203-46CF-B99C-4887F7C71FFF}" type="parTrans" cxnId="{10546B80-0852-4124-947A-FA09ECF3A809}">
      <dgm:prSet/>
      <dgm:spPr/>
      <dgm:t>
        <a:bodyPr/>
        <a:lstStyle/>
        <a:p>
          <a:endParaRPr lang="en-US"/>
        </a:p>
      </dgm:t>
    </dgm:pt>
    <dgm:pt modelId="{C33CC07C-FF48-4065-A768-DE6FFB751002}" type="sibTrans" cxnId="{10546B80-0852-4124-947A-FA09ECF3A809}">
      <dgm:prSet/>
      <dgm:spPr/>
      <dgm:t>
        <a:bodyPr/>
        <a:lstStyle/>
        <a:p>
          <a:endParaRPr lang="en-US"/>
        </a:p>
      </dgm:t>
    </dgm:pt>
    <dgm:pt modelId="{50489402-A44A-438F-A698-C4DB2959C4CB}">
      <dgm:prSet phldrT="[Text]" custT="1"/>
      <dgm:spPr/>
      <dgm:t>
        <a:bodyPr/>
        <a:lstStyle/>
        <a:p>
          <a:r>
            <a:rPr lang="bn-BD" sz="36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রেওয়ামিল</a:t>
          </a:r>
          <a:endParaRPr lang="en-US" sz="36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68AB2B9-917A-4D14-9FBB-068408464B5A}" type="parTrans" cxnId="{D6091CBD-E57A-4C1F-99B4-A0C7FDB2EAF3}">
      <dgm:prSet/>
      <dgm:spPr/>
      <dgm:t>
        <a:bodyPr/>
        <a:lstStyle/>
        <a:p>
          <a:endParaRPr lang="en-US"/>
        </a:p>
      </dgm:t>
    </dgm:pt>
    <dgm:pt modelId="{25EB065E-9AFA-4FC2-97D2-46B8876557E3}" type="sibTrans" cxnId="{D6091CBD-E57A-4C1F-99B4-A0C7FDB2EAF3}">
      <dgm:prSet/>
      <dgm:spPr/>
      <dgm:t>
        <a:bodyPr/>
        <a:lstStyle/>
        <a:p>
          <a:endParaRPr lang="en-US"/>
        </a:p>
      </dgm:t>
    </dgm:pt>
    <dgm:pt modelId="{F89B453D-8F84-4E8B-BD8C-9FC6BAD92FA5}">
      <dgm:prSet phldrT="[Text]"/>
      <dgm:spPr/>
      <dgm:t>
        <a:bodyPr/>
        <a:lstStyle/>
        <a:p>
          <a:r>
            <a:rPr lang="bn-BD" dirty="0" smtClean="0">
              <a:solidFill>
                <a:schemeClr val="accent1"/>
              </a:solidFill>
            </a:rPr>
            <a:t>হিসাব চক্র</a:t>
          </a:r>
          <a:endParaRPr lang="en-US" dirty="0">
            <a:solidFill>
              <a:schemeClr val="accent1"/>
            </a:solidFill>
          </a:endParaRPr>
        </a:p>
      </dgm:t>
    </dgm:pt>
    <dgm:pt modelId="{D9CA1B82-7A2A-4CB8-89DA-385314CD4746}" type="sibTrans" cxnId="{DAA32A73-369E-4446-8E27-21504DB2AD1A}">
      <dgm:prSet/>
      <dgm:spPr/>
      <dgm:t>
        <a:bodyPr/>
        <a:lstStyle/>
        <a:p>
          <a:endParaRPr lang="en-US"/>
        </a:p>
      </dgm:t>
    </dgm:pt>
    <dgm:pt modelId="{28E155BA-0BF2-461F-A3EE-A0859388FE31}" type="parTrans" cxnId="{DAA32A73-369E-4446-8E27-21504DB2AD1A}">
      <dgm:prSet/>
      <dgm:spPr/>
      <dgm:t>
        <a:bodyPr/>
        <a:lstStyle/>
        <a:p>
          <a:endParaRPr lang="en-US"/>
        </a:p>
      </dgm:t>
    </dgm:pt>
    <dgm:pt modelId="{55145BFF-2AEA-4439-B804-32FD10AE6C68}" type="pres">
      <dgm:prSet presAssocID="{FEFC74B4-3BD1-4F2B-9491-65281F4A518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22CB9C-FAAD-4F1B-8967-F3ED248C7C2F}" type="pres">
      <dgm:prSet presAssocID="{F89B453D-8F84-4E8B-BD8C-9FC6BAD92FA5}" presName="centerShape" presStyleLbl="node0" presStyleIdx="0" presStyleCnt="1" custScaleX="142455" custScaleY="130804"/>
      <dgm:spPr/>
      <dgm:t>
        <a:bodyPr/>
        <a:lstStyle/>
        <a:p>
          <a:endParaRPr lang="en-US"/>
        </a:p>
      </dgm:t>
    </dgm:pt>
    <dgm:pt modelId="{B3046429-8022-4E80-97E5-57C67A4C3422}" type="pres">
      <dgm:prSet presAssocID="{87473C57-CF0E-4743-875E-C315FB7836A1}" presName="node" presStyleLbl="node1" presStyleIdx="0" presStyleCnt="4" custScaleX="135510" custScaleY="116363" custRadScaleRad="100003" custRadScaleInc="14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7C7E42-1DCC-4A8E-B572-3D6D32519C47}" type="pres">
      <dgm:prSet presAssocID="{87473C57-CF0E-4743-875E-C315FB7836A1}" presName="dummy" presStyleCnt="0"/>
      <dgm:spPr/>
    </dgm:pt>
    <dgm:pt modelId="{7FEFFFAC-5632-4A7C-9B4F-14AB52E1A28A}" type="pres">
      <dgm:prSet presAssocID="{050037CC-81FF-460B-A562-46B42BCAB338}" presName="sibTrans" presStyleLbl="sibTrans2D1" presStyleIdx="0" presStyleCnt="4"/>
      <dgm:spPr/>
      <dgm:t>
        <a:bodyPr/>
        <a:lstStyle/>
        <a:p>
          <a:endParaRPr lang="en-US"/>
        </a:p>
      </dgm:t>
    </dgm:pt>
    <dgm:pt modelId="{CE7605E1-8C89-4AEC-840B-562138EEE292}" type="pres">
      <dgm:prSet presAssocID="{2A504BD3-13DF-495D-8BBA-8179CF379D6A}" presName="node" presStyleLbl="node1" presStyleIdx="1" presStyleCnt="4" custScaleX="136035" custScaleY="132057" custRadScaleRad="122809" custRadScaleInc="144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2DF76F-517A-4699-84C1-C65D87279692}" type="pres">
      <dgm:prSet presAssocID="{2A504BD3-13DF-495D-8BBA-8179CF379D6A}" presName="dummy" presStyleCnt="0"/>
      <dgm:spPr/>
    </dgm:pt>
    <dgm:pt modelId="{AA0B5693-DB92-4894-92C1-FD6B11DE0D42}" type="pres">
      <dgm:prSet presAssocID="{2E46F6D0-5572-4D03-8787-2622E20C9DF6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3CE9E40-6ACF-45A8-912B-3883052DB811}" type="pres">
      <dgm:prSet presAssocID="{0DF6B1A6-05B9-4A45-8FFE-B4B1E24F41E7}" presName="node" presStyleLbl="node1" presStyleIdx="2" presStyleCnt="4" custScaleX="136639" custScaleY="1115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E510E5-DB86-4CD4-B2F3-D880D8851A9E}" type="pres">
      <dgm:prSet presAssocID="{0DF6B1A6-05B9-4A45-8FFE-B4B1E24F41E7}" presName="dummy" presStyleCnt="0"/>
      <dgm:spPr/>
    </dgm:pt>
    <dgm:pt modelId="{64C8C485-5CBF-4FAB-8A5A-C83A848C9662}" type="pres">
      <dgm:prSet presAssocID="{C33CC07C-FF48-4065-A768-DE6FFB751002}" presName="sibTrans" presStyleLbl="sibTrans2D1" presStyleIdx="2" presStyleCnt="4"/>
      <dgm:spPr/>
      <dgm:t>
        <a:bodyPr/>
        <a:lstStyle/>
        <a:p>
          <a:endParaRPr lang="en-US"/>
        </a:p>
      </dgm:t>
    </dgm:pt>
    <dgm:pt modelId="{E35AFA30-1001-40A4-9114-20F869526885}" type="pres">
      <dgm:prSet presAssocID="{50489402-A44A-438F-A698-C4DB2959C4CB}" presName="node" presStyleLbl="node1" presStyleIdx="3" presStyleCnt="4" custScaleX="127194" custScaleY="119922" custRadScaleRad="126560" custRadScaleInc="-53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25E79-44C2-4604-B30C-23191FA9BE0A}" type="pres">
      <dgm:prSet presAssocID="{50489402-A44A-438F-A698-C4DB2959C4CB}" presName="dummy" presStyleCnt="0"/>
      <dgm:spPr/>
    </dgm:pt>
    <dgm:pt modelId="{77771B10-19C7-48E7-AF5F-73B64DCA198E}" type="pres">
      <dgm:prSet presAssocID="{25EB065E-9AFA-4FC2-97D2-46B8876557E3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C2DAACD3-37DC-4F04-AA7D-D566A6380AF9}" type="presOf" srcId="{2A504BD3-13DF-495D-8BBA-8179CF379D6A}" destId="{CE7605E1-8C89-4AEC-840B-562138EEE292}" srcOrd="0" destOrd="0" presId="urn:microsoft.com/office/officeart/2005/8/layout/radial6"/>
    <dgm:cxn modelId="{D6091CBD-E57A-4C1F-99B4-A0C7FDB2EAF3}" srcId="{F89B453D-8F84-4E8B-BD8C-9FC6BAD92FA5}" destId="{50489402-A44A-438F-A698-C4DB2959C4CB}" srcOrd="3" destOrd="0" parTransId="{B68AB2B9-917A-4D14-9FBB-068408464B5A}" sibTransId="{25EB065E-9AFA-4FC2-97D2-46B8876557E3}"/>
    <dgm:cxn modelId="{AD460FC4-E1D5-4171-8EB5-B7A145E791B0}" type="presOf" srcId="{050037CC-81FF-460B-A562-46B42BCAB338}" destId="{7FEFFFAC-5632-4A7C-9B4F-14AB52E1A28A}" srcOrd="0" destOrd="0" presId="urn:microsoft.com/office/officeart/2005/8/layout/radial6"/>
    <dgm:cxn modelId="{8E952DD1-0BE7-469C-82FD-A4DE69E5634B}" type="presOf" srcId="{87473C57-CF0E-4743-875E-C315FB7836A1}" destId="{B3046429-8022-4E80-97E5-57C67A4C3422}" srcOrd="0" destOrd="0" presId="urn:microsoft.com/office/officeart/2005/8/layout/radial6"/>
    <dgm:cxn modelId="{DAA32A73-369E-4446-8E27-21504DB2AD1A}" srcId="{FEFC74B4-3BD1-4F2B-9491-65281F4A518C}" destId="{F89B453D-8F84-4E8B-BD8C-9FC6BAD92FA5}" srcOrd="0" destOrd="0" parTransId="{28E155BA-0BF2-461F-A3EE-A0859388FE31}" sibTransId="{D9CA1B82-7A2A-4CB8-89DA-385314CD4746}"/>
    <dgm:cxn modelId="{64EF6872-0530-490B-A442-E777019694F8}" type="presOf" srcId="{FEFC74B4-3BD1-4F2B-9491-65281F4A518C}" destId="{55145BFF-2AEA-4439-B804-32FD10AE6C68}" srcOrd="0" destOrd="0" presId="urn:microsoft.com/office/officeart/2005/8/layout/radial6"/>
    <dgm:cxn modelId="{DA9EC265-053C-415C-A1EB-BE2C38EC1539}" type="presOf" srcId="{50489402-A44A-438F-A698-C4DB2959C4CB}" destId="{E35AFA30-1001-40A4-9114-20F869526885}" srcOrd="0" destOrd="0" presId="urn:microsoft.com/office/officeart/2005/8/layout/radial6"/>
    <dgm:cxn modelId="{E8632282-3C3F-4771-BE5A-345771F38AC2}" type="presOf" srcId="{25EB065E-9AFA-4FC2-97D2-46B8876557E3}" destId="{77771B10-19C7-48E7-AF5F-73B64DCA198E}" srcOrd="0" destOrd="0" presId="urn:microsoft.com/office/officeart/2005/8/layout/radial6"/>
    <dgm:cxn modelId="{DC892DFB-D3E1-462A-89FC-98F43A42886E}" srcId="{F89B453D-8F84-4E8B-BD8C-9FC6BAD92FA5}" destId="{87473C57-CF0E-4743-875E-C315FB7836A1}" srcOrd="0" destOrd="0" parTransId="{71845DC0-DB6D-4ECC-9A40-C29370E4AFB2}" sibTransId="{050037CC-81FF-460B-A562-46B42BCAB338}"/>
    <dgm:cxn modelId="{3354B9A7-11AE-4787-BFB2-B1CA6E473C60}" srcId="{F89B453D-8F84-4E8B-BD8C-9FC6BAD92FA5}" destId="{2A504BD3-13DF-495D-8BBA-8179CF379D6A}" srcOrd="1" destOrd="0" parTransId="{A483A9EA-868F-4F78-9EC3-80D2AC9C7496}" sibTransId="{2E46F6D0-5572-4D03-8787-2622E20C9DF6}"/>
    <dgm:cxn modelId="{BDF22E12-06D3-4856-9FAE-E06D943EC88B}" type="presOf" srcId="{2E46F6D0-5572-4D03-8787-2622E20C9DF6}" destId="{AA0B5693-DB92-4894-92C1-FD6B11DE0D42}" srcOrd="0" destOrd="0" presId="urn:microsoft.com/office/officeart/2005/8/layout/radial6"/>
    <dgm:cxn modelId="{873E9703-DA44-4B8B-8FCB-6DE858B032AF}" type="presOf" srcId="{F89B453D-8F84-4E8B-BD8C-9FC6BAD92FA5}" destId="{8422CB9C-FAAD-4F1B-8967-F3ED248C7C2F}" srcOrd="0" destOrd="0" presId="urn:microsoft.com/office/officeart/2005/8/layout/radial6"/>
    <dgm:cxn modelId="{C5C7659B-9BA7-48E0-A1AF-9EDB97376F4C}" type="presOf" srcId="{C33CC07C-FF48-4065-A768-DE6FFB751002}" destId="{64C8C485-5CBF-4FAB-8A5A-C83A848C9662}" srcOrd="0" destOrd="0" presId="urn:microsoft.com/office/officeart/2005/8/layout/radial6"/>
    <dgm:cxn modelId="{10546B80-0852-4124-947A-FA09ECF3A809}" srcId="{F89B453D-8F84-4E8B-BD8C-9FC6BAD92FA5}" destId="{0DF6B1A6-05B9-4A45-8FFE-B4B1E24F41E7}" srcOrd="2" destOrd="0" parTransId="{7C226887-0203-46CF-B99C-4887F7C71FFF}" sibTransId="{C33CC07C-FF48-4065-A768-DE6FFB751002}"/>
    <dgm:cxn modelId="{D0D2B99D-E437-4424-A7BB-0C9F2108EDD4}" type="presOf" srcId="{0DF6B1A6-05B9-4A45-8FFE-B4B1E24F41E7}" destId="{43CE9E40-6ACF-45A8-912B-3883052DB811}" srcOrd="0" destOrd="0" presId="urn:microsoft.com/office/officeart/2005/8/layout/radial6"/>
    <dgm:cxn modelId="{DE0712EA-E7F3-403A-8BF4-F4240FFF638C}" type="presParOf" srcId="{55145BFF-2AEA-4439-B804-32FD10AE6C68}" destId="{8422CB9C-FAAD-4F1B-8967-F3ED248C7C2F}" srcOrd="0" destOrd="0" presId="urn:microsoft.com/office/officeart/2005/8/layout/radial6"/>
    <dgm:cxn modelId="{0AE63AAF-F21F-48E5-8E1B-62DAE6EF2B50}" type="presParOf" srcId="{55145BFF-2AEA-4439-B804-32FD10AE6C68}" destId="{B3046429-8022-4E80-97E5-57C67A4C3422}" srcOrd="1" destOrd="0" presId="urn:microsoft.com/office/officeart/2005/8/layout/radial6"/>
    <dgm:cxn modelId="{05608AD1-274E-4F4F-A284-62C3144393F2}" type="presParOf" srcId="{55145BFF-2AEA-4439-B804-32FD10AE6C68}" destId="{2A7C7E42-1DCC-4A8E-B572-3D6D32519C47}" srcOrd="2" destOrd="0" presId="urn:microsoft.com/office/officeart/2005/8/layout/radial6"/>
    <dgm:cxn modelId="{9DD25D34-C663-48A8-968C-0ABCC5F4BB6F}" type="presParOf" srcId="{55145BFF-2AEA-4439-B804-32FD10AE6C68}" destId="{7FEFFFAC-5632-4A7C-9B4F-14AB52E1A28A}" srcOrd="3" destOrd="0" presId="urn:microsoft.com/office/officeart/2005/8/layout/radial6"/>
    <dgm:cxn modelId="{8F7D0850-F95C-46F0-B72D-5589DAFA9548}" type="presParOf" srcId="{55145BFF-2AEA-4439-B804-32FD10AE6C68}" destId="{CE7605E1-8C89-4AEC-840B-562138EEE292}" srcOrd="4" destOrd="0" presId="urn:microsoft.com/office/officeart/2005/8/layout/radial6"/>
    <dgm:cxn modelId="{F70E5248-F779-4C2B-BF0F-6C0EFCEC8ED3}" type="presParOf" srcId="{55145BFF-2AEA-4439-B804-32FD10AE6C68}" destId="{142DF76F-517A-4699-84C1-C65D87279692}" srcOrd="5" destOrd="0" presId="urn:microsoft.com/office/officeart/2005/8/layout/radial6"/>
    <dgm:cxn modelId="{9A3550F0-089E-409D-A8F3-B6CC49539D5B}" type="presParOf" srcId="{55145BFF-2AEA-4439-B804-32FD10AE6C68}" destId="{AA0B5693-DB92-4894-92C1-FD6B11DE0D42}" srcOrd="6" destOrd="0" presId="urn:microsoft.com/office/officeart/2005/8/layout/radial6"/>
    <dgm:cxn modelId="{B927BA5B-1C25-424D-9DB6-D722A7B6E3CD}" type="presParOf" srcId="{55145BFF-2AEA-4439-B804-32FD10AE6C68}" destId="{43CE9E40-6ACF-45A8-912B-3883052DB811}" srcOrd="7" destOrd="0" presId="urn:microsoft.com/office/officeart/2005/8/layout/radial6"/>
    <dgm:cxn modelId="{668BD6B9-8AD6-4A07-A00E-0B7DF10E40A6}" type="presParOf" srcId="{55145BFF-2AEA-4439-B804-32FD10AE6C68}" destId="{B4E510E5-DB86-4CD4-B2F3-D880D8851A9E}" srcOrd="8" destOrd="0" presId="urn:microsoft.com/office/officeart/2005/8/layout/radial6"/>
    <dgm:cxn modelId="{31F147E5-BA91-4E47-AB90-26730E0699B9}" type="presParOf" srcId="{55145BFF-2AEA-4439-B804-32FD10AE6C68}" destId="{64C8C485-5CBF-4FAB-8A5A-C83A848C9662}" srcOrd="9" destOrd="0" presId="urn:microsoft.com/office/officeart/2005/8/layout/radial6"/>
    <dgm:cxn modelId="{747F8DB2-581B-4D6D-B6CA-80976925EA6A}" type="presParOf" srcId="{55145BFF-2AEA-4439-B804-32FD10AE6C68}" destId="{E35AFA30-1001-40A4-9114-20F869526885}" srcOrd="10" destOrd="0" presId="urn:microsoft.com/office/officeart/2005/8/layout/radial6"/>
    <dgm:cxn modelId="{CE3CD6C2-A887-4D2B-BF71-A604542093E3}" type="presParOf" srcId="{55145BFF-2AEA-4439-B804-32FD10AE6C68}" destId="{AC825E79-44C2-4604-B30C-23191FA9BE0A}" srcOrd="11" destOrd="0" presId="urn:microsoft.com/office/officeart/2005/8/layout/radial6"/>
    <dgm:cxn modelId="{5770EEDA-142E-4430-A7BF-D833659CA604}" type="presParOf" srcId="{55145BFF-2AEA-4439-B804-32FD10AE6C68}" destId="{77771B10-19C7-48E7-AF5F-73B64DCA198E}" srcOrd="12" destOrd="0" presId="urn:microsoft.com/office/officeart/2005/8/layout/radial6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FC74B4-3BD1-4F2B-9491-65281F4A518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473C57-CF0E-4743-875E-C315FB7836A1}">
      <dgm:prSet phldrT="[Text]" custT="1"/>
      <dgm:spPr/>
      <dgm:t>
        <a:bodyPr/>
        <a:lstStyle/>
        <a:p>
          <a:r>
            <a:rPr lang="bn-BD" sz="4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চুড়ান্ত</a:t>
          </a:r>
          <a:r>
            <a:rPr lang="bn-BD" sz="4000" dirty="0" smtClean="0">
              <a:solidFill>
                <a:srgbClr val="FF0000"/>
              </a:solidFill>
            </a:rPr>
            <a:t> </a:t>
          </a:r>
          <a:r>
            <a:rPr lang="bn-BD" sz="4000" dirty="0" smtClean="0">
              <a:solidFill>
                <a:srgbClr val="002060"/>
              </a:solidFill>
            </a:rPr>
            <a:t>হিসাব</a:t>
          </a:r>
          <a:endParaRPr lang="en-US" sz="4000" dirty="0">
            <a:solidFill>
              <a:srgbClr val="002060"/>
            </a:solidFill>
          </a:endParaRPr>
        </a:p>
      </dgm:t>
    </dgm:pt>
    <dgm:pt modelId="{71845DC0-DB6D-4ECC-9A40-C29370E4AFB2}" type="parTrans" cxnId="{DC892DFB-D3E1-462A-89FC-98F43A42886E}">
      <dgm:prSet/>
      <dgm:spPr/>
      <dgm:t>
        <a:bodyPr/>
        <a:lstStyle/>
        <a:p>
          <a:endParaRPr lang="en-US"/>
        </a:p>
      </dgm:t>
    </dgm:pt>
    <dgm:pt modelId="{050037CC-81FF-460B-A562-46B42BCAB338}" type="sibTrans" cxnId="{DC892DFB-D3E1-462A-89FC-98F43A42886E}">
      <dgm:prSet/>
      <dgm:spPr/>
      <dgm:t>
        <a:bodyPr/>
        <a:lstStyle/>
        <a:p>
          <a:endParaRPr lang="en-US"/>
        </a:p>
      </dgm:t>
    </dgm:pt>
    <dgm:pt modelId="{2A504BD3-13DF-495D-8BBA-8179CF379D6A}">
      <dgm:prSet phldrT="[Text]" custT="1"/>
      <dgm:spPr/>
      <dgm:t>
        <a:bodyPr/>
        <a:lstStyle/>
        <a:p>
          <a:r>
            <a:rPr lang="bn-BD" sz="3200" dirty="0" smtClean="0">
              <a:solidFill>
                <a:srgbClr val="002060"/>
              </a:solidFill>
            </a:rPr>
            <a:t>জাবেদা</a:t>
          </a:r>
          <a:endParaRPr lang="en-US" sz="3200" dirty="0">
            <a:solidFill>
              <a:srgbClr val="002060"/>
            </a:solidFill>
          </a:endParaRPr>
        </a:p>
      </dgm:t>
    </dgm:pt>
    <dgm:pt modelId="{A483A9EA-868F-4F78-9EC3-80D2AC9C7496}" type="parTrans" cxnId="{3354B9A7-11AE-4787-BFB2-B1CA6E473C60}">
      <dgm:prSet/>
      <dgm:spPr/>
      <dgm:t>
        <a:bodyPr/>
        <a:lstStyle/>
        <a:p>
          <a:endParaRPr lang="en-US"/>
        </a:p>
      </dgm:t>
    </dgm:pt>
    <dgm:pt modelId="{2E46F6D0-5572-4D03-8787-2622E20C9DF6}" type="sibTrans" cxnId="{3354B9A7-11AE-4787-BFB2-B1CA6E473C60}">
      <dgm:prSet/>
      <dgm:spPr/>
      <dgm:t>
        <a:bodyPr/>
        <a:lstStyle/>
        <a:p>
          <a:endParaRPr lang="en-US"/>
        </a:p>
      </dgm:t>
    </dgm:pt>
    <dgm:pt modelId="{0DF6B1A6-05B9-4A45-8FFE-B4B1E24F41E7}">
      <dgm:prSet phldrT="[Text]"/>
      <dgm:spPr/>
      <dgm:t>
        <a:bodyPr/>
        <a:lstStyle/>
        <a:p>
          <a:r>
            <a:rPr lang="bn-BD" dirty="0" smtClean="0">
              <a:solidFill>
                <a:srgbClr val="002060"/>
              </a:solidFill>
            </a:rPr>
            <a:t>খতিয়ান</a:t>
          </a:r>
          <a:endParaRPr lang="en-US" dirty="0">
            <a:solidFill>
              <a:srgbClr val="002060"/>
            </a:solidFill>
          </a:endParaRPr>
        </a:p>
      </dgm:t>
    </dgm:pt>
    <dgm:pt modelId="{7C226887-0203-46CF-B99C-4887F7C71FFF}" type="parTrans" cxnId="{10546B80-0852-4124-947A-FA09ECF3A809}">
      <dgm:prSet/>
      <dgm:spPr/>
      <dgm:t>
        <a:bodyPr/>
        <a:lstStyle/>
        <a:p>
          <a:endParaRPr lang="en-US"/>
        </a:p>
      </dgm:t>
    </dgm:pt>
    <dgm:pt modelId="{C33CC07C-FF48-4065-A768-DE6FFB751002}" type="sibTrans" cxnId="{10546B80-0852-4124-947A-FA09ECF3A809}">
      <dgm:prSet/>
      <dgm:spPr/>
      <dgm:t>
        <a:bodyPr/>
        <a:lstStyle/>
        <a:p>
          <a:endParaRPr lang="en-US"/>
        </a:p>
      </dgm:t>
    </dgm:pt>
    <dgm:pt modelId="{50489402-A44A-438F-A698-C4DB2959C4CB}">
      <dgm:prSet phldrT="[Text]" custT="1"/>
      <dgm:spPr/>
      <dgm:t>
        <a:bodyPr/>
        <a:lstStyle/>
        <a:p>
          <a:r>
            <a:rPr lang="bn-BD" sz="2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রেওয়ামিল</a:t>
          </a:r>
          <a:endParaRPr lang="en-US" sz="28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68AB2B9-917A-4D14-9FBB-068408464B5A}" type="parTrans" cxnId="{D6091CBD-E57A-4C1F-99B4-A0C7FDB2EAF3}">
      <dgm:prSet/>
      <dgm:spPr/>
      <dgm:t>
        <a:bodyPr/>
        <a:lstStyle/>
        <a:p>
          <a:endParaRPr lang="en-US"/>
        </a:p>
      </dgm:t>
    </dgm:pt>
    <dgm:pt modelId="{25EB065E-9AFA-4FC2-97D2-46B8876557E3}" type="sibTrans" cxnId="{D6091CBD-E57A-4C1F-99B4-A0C7FDB2EAF3}">
      <dgm:prSet/>
      <dgm:spPr/>
      <dgm:t>
        <a:bodyPr/>
        <a:lstStyle/>
        <a:p>
          <a:endParaRPr lang="en-US"/>
        </a:p>
      </dgm:t>
    </dgm:pt>
    <dgm:pt modelId="{F89B453D-8F84-4E8B-BD8C-9FC6BAD92FA5}">
      <dgm:prSet phldrT="[Text]"/>
      <dgm:spPr/>
      <dgm:t>
        <a:bodyPr/>
        <a:lstStyle/>
        <a:p>
          <a:r>
            <a:rPr lang="bn-BD" dirty="0" smtClean="0">
              <a:solidFill>
                <a:schemeClr val="tx1">
                  <a:lumMod val="95000"/>
                  <a:lumOff val="5000"/>
                </a:schemeClr>
              </a:solidFill>
            </a:rPr>
            <a:t>হিসাব চক্র</a:t>
          </a:r>
          <a:endParaRPr lang="en-US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D9CA1B82-7A2A-4CB8-89DA-385314CD4746}" type="sibTrans" cxnId="{DAA32A73-369E-4446-8E27-21504DB2AD1A}">
      <dgm:prSet/>
      <dgm:spPr/>
      <dgm:t>
        <a:bodyPr/>
        <a:lstStyle/>
        <a:p>
          <a:endParaRPr lang="en-US"/>
        </a:p>
      </dgm:t>
    </dgm:pt>
    <dgm:pt modelId="{28E155BA-0BF2-461F-A3EE-A0859388FE31}" type="parTrans" cxnId="{DAA32A73-369E-4446-8E27-21504DB2AD1A}">
      <dgm:prSet/>
      <dgm:spPr/>
      <dgm:t>
        <a:bodyPr/>
        <a:lstStyle/>
        <a:p>
          <a:endParaRPr lang="en-US"/>
        </a:p>
      </dgm:t>
    </dgm:pt>
    <dgm:pt modelId="{55145BFF-2AEA-4439-B804-32FD10AE6C68}" type="pres">
      <dgm:prSet presAssocID="{FEFC74B4-3BD1-4F2B-9491-65281F4A518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22CB9C-FAAD-4F1B-8967-F3ED248C7C2F}" type="pres">
      <dgm:prSet presAssocID="{F89B453D-8F84-4E8B-BD8C-9FC6BAD92FA5}" presName="centerShape" presStyleLbl="node0" presStyleIdx="0" presStyleCnt="1" custScaleX="142455" custScaleY="130804"/>
      <dgm:spPr/>
      <dgm:t>
        <a:bodyPr/>
        <a:lstStyle/>
        <a:p>
          <a:endParaRPr lang="en-US"/>
        </a:p>
      </dgm:t>
    </dgm:pt>
    <dgm:pt modelId="{B3046429-8022-4E80-97E5-57C67A4C3422}" type="pres">
      <dgm:prSet presAssocID="{87473C57-CF0E-4743-875E-C315FB7836A1}" presName="node" presStyleLbl="node1" presStyleIdx="0" presStyleCnt="4" custScaleX="135510" custScaleY="116363" custRadScaleRad="100003" custRadScaleInc="14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7C7E42-1DCC-4A8E-B572-3D6D32519C47}" type="pres">
      <dgm:prSet presAssocID="{87473C57-CF0E-4743-875E-C315FB7836A1}" presName="dummy" presStyleCnt="0"/>
      <dgm:spPr/>
    </dgm:pt>
    <dgm:pt modelId="{7FEFFFAC-5632-4A7C-9B4F-14AB52E1A28A}" type="pres">
      <dgm:prSet presAssocID="{050037CC-81FF-460B-A562-46B42BCAB338}" presName="sibTrans" presStyleLbl="sibTrans2D1" presStyleIdx="0" presStyleCnt="4"/>
      <dgm:spPr/>
      <dgm:t>
        <a:bodyPr/>
        <a:lstStyle/>
        <a:p>
          <a:endParaRPr lang="en-US"/>
        </a:p>
      </dgm:t>
    </dgm:pt>
    <dgm:pt modelId="{CE7605E1-8C89-4AEC-840B-562138EEE292}" type="pres">
      <dgm:prSet presAssocID="{2A504BD3-13DF-495D-8BBA-8179CF379D6A}" presName="node" presStyleLbl="node1" presStyleIdx="1" presStyleCnt="4" custScaleX="136035" custScaleY="132057" custRadScaleRad="122809" custRadScaleInc="144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2DF76F-517A-4699-84C1-C65D87279692}" type="pres">
      <dgm:prSet presAssocID="{2A504BD3-13DF-495D-8BBA-8179CF379D6A}" presName="dummy" presStyleCnt="0"/>
      <dgm:spPr/>
    </dgm:pt>
    <dgm:pt modelId="{AA0B5693-DB92-4894-92C1-FD6B11DE0D42}" type="pres">
      <dgm:prSet presAssocID="{2E46F6D0-5572-4D03-8787-2622E20C9DF6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3CE9E40-6ACF-45A8-912B-3883052DB811}" type="pres">
      <dgm:prSet presAssocID="{0DF6B1A6-05B9-4A45-8FFE-B4B1E24F41E7}" presName="node" presStyleLbl="node1" presStyleIdx="2" presStyleCnt="4" custScaleX="136639" custScaleY="1115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E510E5-DB86-4CD4-B2F3-D880D8851A9E}" type="pres">
      <dgm:prSet presAssocID="{0DF6B1A6-05B9-4A45-8FFE-B4B1E24F41E7}" presName="dummy" presStyleCnt="0"/>
      <dgm:spPr/>
    </dgm:pt>
    <dgm:pt modelId="{64C8C485-5CBF-4FAB-8A5A-C83A848C9662}" type="pres">
      <dgm:prSet presAssocID="{C33CC07C-FF48-4065-A768-DE6FFB751002}" presName="sibTrans" presStyleLbl="sibTrans2D1" presStyleIdx="2" presStyleCnt="4"/>
      <dgm:spPr/>
      <dgm:t>
        <a:bodyPr/>
        <a:lstStyle/>
        <a:p>
          <a:endParaRPr lang="en-US"/>
        </a:p>
      </dgm:t>
    </dgm:pt>
    <dgm:pt modelId="{E35AFA30-1001-40A4-9114-20F869526885}" type="pres">
      <dgm:prSet presAssocID="{50489402-A44A-438F-A698-C4DB2959C4CB}" presName="node" presStyleLbl="node1" presStyleIdx="3" presStyleCnt="4" custScaleX="127194" custScaleY="119922" custRadScaleRad="126560" custRadScaleInc="-53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25E79-44C2-4604-B30C-23191FA9BE0A}" type="pres">
      <dgm:prSet presAssocID="{50489402-A44A-438F-A698-C4DB2959C4CB}" presName="dummy" presStyleCnt="0"/>
      <dgm:spPr/>
    </dgm:pt>
    <dgm:pt modelId="{77771B10-19C7-48E7-AF5F-73B64DCA198E}" type="pres">
      <dgm:prSet presAssocID="{25EB065E-9AFA-4FC2-97D2-46B8876557E3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E51496CC-53A1-47AB-97DF-144F25C17593}" type="presOf" srcId="{2E46F6D0-5572-4D03-8787-2622E20C9DF6}" destId="{AA0B5693-DB92-4894-92C1-FD6B11DE0D42}" srcOrd="0" destOrd="0" presId="urn:microsoft.com/office/officeart/2005/8/layout/radial6"/>
    <dgm:cxn modelId="{D6091CBD-E57A-4C1F-99B4-A0C7FDB2EAF3}" srcId="{F89B453D-8F84-4E8B-BD8C-9FC6BAD92FA5}" destId="{50489402-A44A-438F-A698-C4DB2959C4CB}" srcOrd="3" destOrd="0" parTransId="{B68AB2B9-917A-4D14-9FBB-068408464B5A}" sibTransId="{25EB065E-9AFA-4FC2-97D2-46B8876557E3}"/>
    <dgm:cxn modelId="{C50A77E7-EA06-46DB-8EB6-7860156F3B42}" type="presOf" srcId="{25EB065E-9AFA-4FC2-97D2-46B8876557E3}" destId="{77771B10-19C7-48E7-AF5F-73B64DCA198E}" srcOrd="0" destOrd="0" presId="urn:microsoft.com/office/officeart/2005/8/layout/radial6"/>
    <dgm:cxn modelId="{7DB0CD46-9726-43F3-AAC5-B5EA592B918D}" type="presOf" srcId="{87473C57-CF0E-4743-875E-C315FB7836A1}" destId="{B3046429-8022-4E80-97E5-57C67A4C3422}" srcOrd="0" destOrd="0" presId="urn:microsoft.com/office/officeart/2005/8/layout/radial6"/>
    <dgm:cxn modelId="{1B197D4E-E627-415D-A312-C99F57886A0B}" type="presOf" srcId="{50489402-A44A-438F-A698-C4DB2959C4CB}" destId="{E35AFA30-1001-40A4-9114-20F869526885}" srcOrd="0" destOrd="0" presId="urn:microsoft.com/office/officeart/2005/8/layout/radial6"/>
    <dgm:cxn modelId="{DAA32A73-369E-4446-8E27-21504DB2AD1A}" srcId="{FEFC74B4-3BD1-4F2B-9491-65281F4A518C}" destId="{F89B453D-8F84-4E8B-BD8C-9FC6BAD92FA5}" srcOrd="0" destOrd="0" parTransId="{28E155BA-0BF2-461F-A3EE-A0859388FE31}" sibTransId="{D9CA1B82-7A2A-4CB8-89DA-385314CD4746}"/>
    <dgm:cxn modelId="{7FB1AC99-1F51-4432-A85A-8E3F4F9E1C0F}" type="presOf" srcId="{F89B453D-8F84-4E8B-BD8C-9FC6BAD92FA5}" destId="{8422CB9C-FAAD-4F1B-8967-F3ED248C7C2F}" srcOrd="0" destOrd="0" presId="urn:microsoft.com/office/officeart/2005/8/layout/radial6"/>
    <dgm:cxn modelId="{2F1C7908-033D-4D64-BCFA-57A1F84A89C8}" type="presOf" srcId="{050037CC-81FF-460B-A562-46B42BCAB338}" destId="{7FEFFFAC-5632-4A7C-9B4F-14AB52E1A28A}" srcOrd="0" destOrd="0" presId="urn:microsoft.com/office/officeart/2005/8/layout/radial6"/>
    <dgm:cxn modelId="{0B2FDE94-15C7-49E8-94E6-4073A8B616D9}" type="presOf" srcId="{FEFC74B4-3BD1-4F2B-9491-65281F4A518C}" destId="{55145BFF-2AEA-4439-B804-32FD10AE6C68}" srcOrd="0" destOrd="0" presId="urn:microsoft.com/office/officeart/2005/8/layout/radial6"/>
    <dgm:cxn modelId="{923AF723-3BE3-4DC3-9297-62FE20729B0D}" type="presOf" srcId="{0DF6B1A6-05B9-4A45-8FFE-B4B1E24F41E7}" destId="{43CE9E40-6ACF-45A8-912B-3883052DB811}" srcOrd="0" destOrd="0" presId="urn:microsoft.com/office/officeart/2005/8/layout/radial6"/>
    <dgm:cxn modelId="{DC892DFB-D3E1-462A-89FC-98F43A42886E}" srcId="{F89B453D-8F84-4E8B-BD8C-9FC6BAD92FA5}" destId="{87473C57-CF0E-4743-875E-C315FB7836A1}" srcOrd="0" destOrd="0" parTransId="{71845DC0-DB6D-4ECC-9A40-C29370E4AFB2}" sibTransId="{050037CC-81FF-460B-A562-46B42BCAB338}"/>
    <dgm:cxn modelId="{3354B9A7-11AE-4787-BFB2-B1CA6E473C60}" srcId="{F89B453D-8F84-4E8B-BD8C-9FC6BAD92FA5}" destId="{2A504BD3-13DF-495D-8BBA-8179CF379D6A}" srcOrd="1" destOrd="0" parTransId="{A483A9EA-868F-4F78-9EC3-80D2AC9C7496}" sibTransId="{2E46F6D0-5572-4D03-8787-2622E20C9DF6}"/>
    <dgm:cxn modelId="{10546B80-0852-4124-947A-FA09ECF3A809}" srcId="{F89B453D-8F84-4E8B-BD8C-9FC6BAD92FA5}" destId="{0DF6B1A6-05B9-4A45-8FFE-B4B1E24F41E7}" srcOrd="2" destOrd="0" parTransId="{7C226887-0203-46CF-B99C-4887F7C71FFF}" sibTransId="{C33CC07C-FF48-4065-A768-DE6FFB751002}"/>
    <dgm:cxn modelId="{ACC023F6-4A6C-4D12-9D6E-A105EDE68206}" type="presOf" srcId="{2A504BD3-13DF-495D-8BBA-8179CF379D6A}" destId="{CE7605E1-8C89-4AEC-840B-562138EEE292}" srcOrd="0" destOrd="0" presId="urn:microsoft.com/office/officeart/2005/8/layout/radial6"/>
    <dgm:cxn modelId="{C81EA503-680B-4511-A799-40DB10D42E27}" type="presOf" srcId="{C33CC07C-FF48-4065-A768-DE6FFB751002}" destId="{64C8C485-5CBF-4FAB-8A5A-C83A848C9662}" srcOrd="0" destOrd="0" presId="urn:microsoft.com/office/officeart/2005/8/layout/radial6"/>
    <dgm:cxn modelId="{8C6B759C-78E5-4988-A34D-CB0795B0951F}" type="presParOf" srcId="{55145BFF-2AEA-4439-B804-32FD10AE6C68}" destId="{8422CB9C-FAAD-4F1B-8967-F3ED248C7C2F}" srcOrd="0" destOrd="0" presId="urn:microsoft.com/office/officeart/2005/8/layout/radial6"/>
    <dgm:cxn modelId="{9F626B4A-5BA0-476F-AE3C-7B02A9BD2CC5}" type="presParOf" srcId="{55145BFF-2AEA-4439-B804-32FD10AE6C68}" destId="{B3046429-8022-4E80-97E5-57C67A4C3422}" srcOrd="1" destOrd="0" presId="urn:microsoft.com/office/officeart/2005/8/layout/radial6"/>
    <dgm:cxn modelId="{FE1EEC4D-6C10-43D1-A8DE-BB42A2A873EE}" type="presParOf" srcId="{55145BFF-2AEA-4439-B804-32FD10AE6C68}" destId="{2A7C7E42-1DCC-4A8E-B572-3D6D32519C47}" srcOrd="2" destOrd="0" presId="urn:microsoft.com/office/officeart/2005/8/layout/radial6"/>
    <dgm:cxn modelId="{2F859EA4-A69C-4B7E-B175-756DD727EF25}" type="presParOf" srcId="{55145BFF-2AEA-4439-B804-32FD10AE6C68}" destId="{7FEFFFAC-5632-4A7C-9B4F-14AB52E1A28A}" srcOrd="3" destOrd="0" presId="urn:microsoft.com/office/officeart/2005/8/layout/radial6"/>
    <dgm:cxn modelId="{A2D9166D-B559-4824-95E7-3CAA529E9FCC}" type="presParOf" srcId="{55145BFF-2AEA-4439-B804-32FD10AE6C68}" destId="{CE7605E1-8C89-4AEC-840B-562138EEE292}" srcOrd="4" destOrd="0" presId="urn:microsoft.com/office/officeart/2005/8/layout/radial6"/>
    <dgm:cxn modelId="{37AB2C96-043C-47FB-89A0-5C3AA1D06202}" type="presParOf" srcId="{55145BFF-2AEA-4439-B804-32FD10AE6C68}" destId="{142DF76F-517A-4699-84C1-C65D87279692}" srcOrd="5" destOrd="0" presId="urn:microsoft.com/office/officeart/2005/8/layout/radial6"/>
    <dgm:cxn modelId="{45A06204-67A2-4835-8587-59524CCEB672}" type="presParOf" srcId="{55145BFF-2AEA-4439-B804-32FD10AE6C68}" destId="{AA0B5693-DB92-4894-92C1-FD6B11DE0D42}" srcOrd="6" destOrd="0" presId="urn:microsoft.com/office/officeart/2005/8/layout/radial6"/>
    <dgm:cxn modelId="{2BCD0650-6C25-4EB0-AA2E-B109A797C8E9}" type="presParOf" srcId="{55145BFF-2AEA-4439-B804-32FD10AE6C68}" destId="{43CE9E40-6ACF-45A8-912B-3883052DB811}" srcOrd="7" destOrd="0" presId="urn:microsoft.com/office/officeart/2005/8/layout/radial6"/>
    <dgm:cxn modelId="{3F98F545-01D8-47B6-81BE-AF42B156F026}" type="presParOf" srcId="{55145BFF-2AEA-4439-B804-32FD10AE6C68}" destId="{B4E510E5-DB86-4CD4-B2F3-D880D8851A9E}" srcOrd="8" destOrd="0" presId="urn:microsoft.com/office/officeart/2005/8/layout/radial6"/>
    <dgm:cxn modelId="{622F35B5-1198-49E9-B295-C712551147DA}" type="presParOf" srcId="{55145BFF-2AEA-4439-B804-32FD10AE6C68}" destId="{64C8C485-5CBF-4FAB-8A5A-C83A848C9662}" srcOrd="9" destOrd="0" presId="urn:microsoft.com/office/officeart/2005/8/layout/radial6"/>
    <dgm:cxn modelId="{7E40E6A4-3062-4C44-B878-084434DCFE8B}" type="presParOf" srcId="{55145BFF-2AEA-4439-B804-32FD10AE6C68}" destId="{E35AFA30-1001-40A4-9114-20F869526885}" srcOrd="10" destOrd="0" presId="urn:microsoft.com/office/officeart/2005/8/layout/radial6"/>
    <dgm:cxn modelId="{88DE596A-6536-4D50-B773-2EF43C2EA1F4}" type="presParOf" srcId="{55145BFF-2AEA-4439-B804-32FD10AE6C68}" destId="{AC825E79-44C2-4604-B30C-23191FA9BE0A}" srcOrd="11" destOrd="0" presId="urn:microsoft.com/office/officeart/2005/8/layout/radial6"/>
    <dgm:cxn modelId="{60A438C5-CDB3-4589-8B4C-3BD9699B3A04}" type="presParOf" srcId="{55145BFF-2AEA-4439-B804-32FD10AE6C68}" destId="{77771B10-19C7-48E7-AF5F-73B64DCA198E}" srcOrd="12" destOrd="0" presId="urn:microsoft.com/office/officeart/2005/8/layout/radial6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713C9D-7499-42E5-8672-06FE94ECD4D3}" type="doc">
      <dgm:prSet loTypeId="urn:microsoft.com/office/officeart/2005/8/layout/radial5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8E9E3C79-D6B0-4344-949B-1E67AE4A74BC}">
      <dgm:prSet phldrT="[Text]" custT="1"/>
      <dgm:spPr/>
      <dgm:t>
        <a:bodyPr/>
        <a:lstStyle/>
        <a:p>
          <a:r>
            <a:rPr lang="bn-BD" sz="2000" dirty="0" smtClean="0"/>
            <a:t>হিসাব চক্র</a:t>
          </a:r>
          <a:endParaRPr lang="en-US" sz="2000" dirty="0"/>
        </a:p>
      </dgm:t>
    </dgm:pt>
    <dgm:pt modelId="{4E294ACC-2EA1-489C-9425-8C69D6617D7A}" type="parTrans" cxnId="{DD59CF5E-C5A0-4FC0-89E9-D86A70D8E9A4}">
      <dgm:prSet/>
      <dgm:spPr/>
      <dgm:t>
        <a:bodyPr/>
        <a:lstStyle/>
        <a:p>
          <a:endParaRPr lang="en-US"/>
        </a:p>
      </dgm:t>
    </dgm:pt>
    <dgm:pt modelId="{CD41028A-CED3-4A81-A8A8-2389473844D6}" type="sibTrans" cxnId="{DD59CF5E-C5A0-4FC0-89E9-D86A70D8E9A4}">
      <dgm:prSet/>
      <dgm:spPr/>
      <dgm:t>
        <a:bodyPr/>
        <a:lstStyle/>
        <a:p>
          <a:endParaRPr lang="en-US"/>
        </a:p>
      </dgm:t>
    </dgm:pt>
    <dgm:pt modelId="{E08D4AC2-FDD1-44B4-BD5C-C1E66606B9A1}">
      <dgm:prSet phldrT="[Text]" custT="1"/>
      <dgm:spPr/>
      <dgm:t>
        <a:bodyPr/>
        <a:lstStyle/>
        <a:p>
          <a:r>
            <a:rPr lang="bn-BD" sz="2000" dirty="0" smtClean="0">
              <a:latin typeface="NikoshBAN" panose="02000000000000000000" pitchFamily="2" charset="0"/>
              <a:cs typeface="NikoshBAN" panose="02000000000000000000" pitchFamily="2" charset="0"/>
            </a:rPr>
            <a:t>জাবেদা</a:t>
          </a:r>
          <a:endParaRPr lang="en-US" sz="2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67AEEE6-D06D-4271-9332-E3A2EA7B7278}" type="parTrans" cxnId="{AC2F1A44-0B5C-4654-A767-0E4FFCC7D44E}">
      <dgm:prSet/>
      <dgm:spPr/>
      <dgm:t>
        <a:bodyPr/>
        <a:lstStyle/>
        <a:p>
          <a:endParaRPr lang="en-US"/>
        </a:p>
      </dgm:t>
    </dgm:pt>
    <dgm:pt modelId="{41267137-0D6A-4FB9-9285-4CE5B1F9CA3F}" type="sibTrans" cxnId="{AC2F1A44-0B5C-4654-A767-0E4FFCC7D44E}">
      <dgm:prSet/>
      <dgm:spPr/>
      <dgm:t>
        <a:bodyPr/>
        <a:lstStyle/>
        <a:p>
          <a:endParaRPr lang="en-US"/>
        </a:p>
      </dgm:t>
    </dgm:pt>
    <dgm:pt modelId="{23962FC4-3E9C-44BA-9685-810F81DCC8D5}">
      <dgm:prSet phldrT="[Text]" custT="1"/>
      <dgm:spPr/>
      <dgm:t>
        <a:bodyPr/>
        <a:lstStyle/>
        <a:p>
          <a:r>
            <a:rPr lang="bn-BD" sz="2000" dirty="0" smtClean="0">
              <a:latin typeface="NikoshBAN" panose="02000000000000000000" pitchFamily="2" charset="0"/>
              <a:cs typeface="NikoshBAN" panose="02000000000000000000" pitchFamily="2" charset="0"/>
            </a:rPr>
            <a:t>খতিয়ান</a:t>
          </a:r>
          <a:endParaRPr lang="en-US" sz="2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C7BCBA6-56B7-4C00-B728-C6DBAEE92289}" type="parTrans" cxnId="{BDC9211C-E147-40B0-8ED2-05E0488733CD}">
      <dgm:prSet/>
      <dgm:spPr/>
      <dgm:t>
        <a:bodyPr/>
        <a:lstStyle/>
        <a:p>
          <a:endParaRPr lang="en-US"/>
        </a:p>
      </dgm:t>
    </dgm:pt>
    <dgm:pt modelId="{0BF0787E-E38B-4A65-B929-D5FA8FC118FB}" type="sibTrans" cxnId="{BDC9211C-E147-40B0-8ED2-05E0488733CD}">
      <dgm:prSet/>
      <dgm:spPr/>
      <dgm:t>
        <a:bodyPr/>
        <a:lstStyle/>
        <a:p>
          <a:endParaRPr lang="en-US"/>
        </a:p>
      </dgm:t>
    </dgm:pt>
    <dgm:pt modelId="{B7FF8549-79AB-4DB3-A670-2AC88C43F70F}">
      <dgm:prSet phldrT="[Text]" custT="1"/>
      <dgm:spPr/>
      <dgm:t>
        <a:bodyPr/>
        <a:lstStyle/>
        <a:p>
          <a:r>
            <a:rPr lang="bn-BD" sz="2000" dirty="0" smtClean="0">
              <a:latin typeface="NikoshBAN" panose="02000000000000000000" pitchFamily="2" charset="0"/>
              <a:cs typeface="NikoshBAN" panose="02000000000000000000" pitchFamily="2" charset="0"/>
            </a:rPr>
            <a:t>রেওয়ামিল</a:t>
          </a:r>
          <a:endParaRPr lang="en-US" sz="2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81FEA2C-8017-4770-BBC4-17AE5C37AD95}" type="parTrans" cxnId="{1D70A255-F917-4A9A-8FB1-4D0CCAA3B2DD}">
      <dgm:prSet/>
      <dgm:spPr/>
      <dgm:t>
        <a:bodyPr/>
        <a:lstStyle/>
        <a:p>
          <a:endParaRPr lang="en-US"/>
        </a:p>
      </dgm:t>
    </dgm:pt>
    <dgm:pt modelId="{1F81E5C0-01F8-47AA-B4AD-26D344F18347}" type="sibTrans" cxnId="{1D70A255-F917-4A9A-8FB1-4D0CCAA3B2DD}">
      <dgm:prSet/>
      <dgm:spPr/>
      <dgm:t>
        <a:bodyPr/>
        <a:lstStyle/>
        <a:p>
          <a:endParaRPr lang="en-US"/>
        </a:p>
      </dgm:t>
    </dgm:pt>
    <dgm:pt modelId="{993B322D-D1FA-4331-A6B4-02C143DC3C3A}">
      <dgm:prSet phldrT="[Text]" custT="1"/>
      <dgm:spPr/>
      <dgm:t>
        <a:bodyPr/>
        <a:lstStyle/>
        <a:p>
          <a:r>
            <a:rPr lang="bn-BD" sz="2000" dirty="0" smtClean="0">
              <a:latin typeface="NikoshBAN" panose="02000000000000000000" pitchFamily="2" charset="0"/>
              <a:cs typeface="NikoshBAN" panose="02000000000000000000" pitchFamily="2" charset="0"/>
            </a:rPr>
            <a:t>চুড়ান্ত হিসাব</a:t>
          </a:r>
          <a:endParaRPr lang="en-US" sz="2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0BA1B04-90FB-40FD-830C-0B0F1E5266DE}" type="parTrans" cxnId="{0FBEDA7C-DBA1-4DA1-971F-E4511D1F22EB}">
      <dgm:prSet/>
      <dgm:spPr/>
      <dgm:t>
        <a:bodyPr/>
        <a:lstStyle/>
        <a:p>
          <a:endParaRPr lang="en-US"/>
        </a:p>
      </dgm:t>
    </dgm:pt>
    <dgm:pt modelId="{B96B7115-3FB5-4D64-9CD7-6BC10098D4E7}" type="sibTrans" cxnId="{0FBEDA7C-DBA1-4DA1-971F-E4511D1F22EB}">
      <dgm:prSet/>
      <dgm:spPr/>
      <dgm:t>
        <a:bodyPr/>
        <a:lstStyle/>
        <a:p>
          <a:endParaRPr lang="en-US"/>
        </a:p>
      </dgm:t>
    </dgm:pt>
    <dgm:pt modelId="{81FEDDAC-7DFB-4EE9-B0D3-60B4FFE73E0E}" type="pres">
      <dgm:prSet presAssocID="{43713C9D-7499-42E5-8672-06FE94ECD4D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3FB48E-006D-4F73-B101-8B4A151333B0}" type="pres">
      <dgm:prSet presAssocID="{8E9E3C79-D6B0-4344-949B-1E67AE4A74BC}" presName="centerShape" presStyleLbl="node0" presStyleIdx="0" presStyleCnt="1" custScaleX="129722" custLinFactNeighborX="701"/>
      <dgm:spPr/>
      <dgm:t>
        <a:bodyPr/>
        <a:lstStyle/>
        <a:p>
          <a:endParaRPr lang="en-US"/>
        </a:p>
      </dgm:t>
    </dgm:pt>
    <dgm:pt modelId="{BAAA0EE7-0512-4955-898A-A4B46D5D8BE6}" type="pres">
      <dgm:prSet presAssocID="{767AEEE6-D06D-4271-9332-E3A2EA7B7278}" presName="parTrans" presStyleLbl="sibTrans2D1" presStyleIdx="0" presStyleCnt="4"/>
      <dgm:spPr/>
      <dgm:t>
        <a:bodyPr/>
        <a:lstStyle/>
        <a:p>
          <a:endParaRPr lang="en-US"/>
        </a:p>
      </dgm:t>
    </dgm:pt>
    <dgm:pt modelId="{CE8BC97E-C404-4C39-AD71-88BEB59308F1}" type="pres">
      <dgm:prSet presAssocID="{767AEEE6-D06D-4271-9332-E3A2EA7B7278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89ABC919-D008-45C0-A9ED-7FD1568C0BAD}" type="pres">
      <dgm:prSet presAssocID="{E08D4AC2-FDD1-44B4-BD5C-C1E66606B9A1}" presName="node" presStyleLbl="node1" presStyleIdx="0" presStyleCnt="4" custRadScaleRad="77496" custRadScaleInc="98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D6DD11-7EA1-4CCE-BB41-CA1B2C4B72A8}" type="pres">
      <dgm:prSet presAssocID="{AC7BCBA6-56B7-4C00-B728-C6DBAEE92289}" presName="parTrans" presStyleLbl="sibTrans2D1" presStyleIdx="1" presStyleCnt="4"/>
      <dgm:spPr/>
      <dgm:t>
        <a:bodyPr/>
        <a:lstStyle/>
        <a:p>
          <a:endParaRPr lang="en-US"/>
        </a:p>
      </dgm:t>
    </dgm:pt>
    <dgm:pt modelId="{D397244A-6323-4659-999E-725173FFC475}" type="pres">
      <dgm:prSet presAssocID="{AC7BCBA6-56B7-4C00-B728-C6DBAEE92289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2F464B51-F4DA-4AB4-9FAD-F146031C0D92}" type="pres">
      <dgm:prSet presAssocID="{23962FC4-3E9C-44BA-9685-810F81DCC8D5}" presName="node" presStyleLbl="node1" presStyleIdx="1" presStyleCnt="4" custRadScaleRad="111924" custRadScaleInc="15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0E6490-B59D-4CD8-8C29-99239C025645}" type="pres">
      <dgm:prSet presAssocID="{281FEA2C-8017-4770-BBC4-17AE5C37AD95}" presName="parTrans" presStyleLbl="sibTrans2D1" presStyleIdx="2" presStyleCnt="4"/>
      <dgm:spPr/>
      <dgm:t>
        <a:bodyPr/>
        <a:lstStyle/>
        <a:p>
          <a:endParaRPr lang="en-US"/>
        </a:p>
      </dgm:t>
    </dgm:pt>
    <dgm:pt modelId="{AE4AFF07-5CA1-4EB3-8D28-08D1E3FCF1A3}" type="pres">
      <dgm:prSet presAssocID="{281FEA2C-8017-4770-BBC4-17AE5C37AD95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8F606A25-2138-4D95-B787-7BC93E9E8D28}" type="pres">
      <dgm:prSet presAssocID="{B7FF8549-79AB-4DB3-A670-2AC88C43F70F}" presName="node" presStyleLbl="node1" presStyleIdx="2" presStyleCnt="4" custScaleX="1199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1C3EC9-E9A4-464B-B50D-943EDBB35CF9}" type="pres">
      <dgm:prSet presAssocID="{B0BA1B04-90FB-40FD-830C-0B0F1E5266DE}" presName="parTrans" presStyleLbl="sibTrans2D1" presStyleIdx="3" presStyleCnt="4"/>
      <dgm:spPr/>
      <dgm:t>
        <a:bodyPr/>
        <a:lstStyle/>
        <a:p>
          <a:endParaRPr lang="en-US"/>
        </a:p>
      </dgm:t>
    </dgm:pt>
    <dgm:pt modelId="{D74B6CEF-601B-4489-A2E5-F9CC11546897}" type="pres">
      <dgm:prSet presAssocID="{B0BA1B04-90FB-40FD-830C-0B0F1E5266DE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E717248C-234D-46D2-ABA1-FB77E1021F08}" type="pres">
      <dgm:prSet presAssocID="{993B322D-D1FA-4331-A6B4-02C143DC3C3A}" presName="node" presStyleLbl="node1" presStyleIdx="3" presStyleCnt="4" custScaleX="139878" custRadScaleRad="133048" custRadScaleInc="-23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4F3B25-62A5-46C6-9BA6-9500F075CC8A}" type="presOf" srcId="{43713C9D-7499-42E5-8672-06FE94ECD4D3}" destId="{81FEDDAC-7DFB-4EE9-B0D3-60B4FFE73E0E}" srcOrd="0" destOrd="0" presId="urn:microsoft.com/office/officeart/2005/8/layout/radial5"/>
    <dgm:cxn modelId="{DA03A32C-8368-4CEB-96BB-61353B08362E}" type="presOf" srcId="{281FEA2C-8017-4770-BBC4-17AE5C37AD95}" destId="{AE4AFF07-5CA1-4EB3-8D28-08D1E3FCF1A3}" srcOrd="1" destOrd="0" presId="urn:microsoft.com/office/officeart/2005/8/layout/radial5"/>
    <dgm:cxn modelId="{790B085C-84B7-4EBC-8DEC-30E75FEB36C3}" type="presOf" srcId="{B0BA1B04-90FB-40FD-830C-0B0F1E5266DE}" destId="{D74B6CEF-601B-4489-A2E5-F9CC11546897}" srcOrd="1" destOrd="0" presId="urn:microsoft.com/office/officeart/2005/8/layout/radial5"/>
    <dgm:cxn modelId="{3A759DEE-C2EF-4F6E-A4FF-5B2686E9CC8A}" type="presOf" srcId="{23962FC4-3E9C-44BA-9685-810F81DCC8D5}" destId="{2F464B51-F4DA-4AB4-9FAD-F146031C0D92}" srcOrd="0" destOrd="0" presId="urn:microsoft.com/office/officeart/2005/8/layout/radial5"/>
    <dgm:cxn modelId="{57BC5733-9BC7-4D5A-8EED-73371E7B6382}" type="presOf" srcId="{AC7BCBA6-56B7-4C00-B728-C6DBAEE92289}" destId="{D397244A-6323-4659-999E-725173FFC475}" srcOrd="1" destOrd="0" presId="urn:microsoft.com/office/officeart/2005/8/layout/radial5"/>
    <dgm:cxn modelId="{1D70A255-F917-4A9A-8FB1-4D0CCAA3B2DD}" srcId="{8E9E3C79-D6B0-4344-949B-1E67AE4A74BC}" destId="{B7FF8549-79AB-4DB3-A670-2AC88C43F70F}" srcOrd="2" destOrd="0" parTransId="{281FEA2C-8017-4770-BBC4-17AE5C37AD95}" sibTransId="{1F81E5C0-01F8-47AA-B4AD-26D344F18347}"/>
    <dgm:cxn modelId="{84C4A210-6CC6-4158-9896-84C8604CB538}" type="presOf" srcId="{E08D4AC2-FDD1-44B4-BD5C-C1E66606B9A1}" destId="{89ABC919-D008-45C0-A9ED-7FD1568C0BAD}" srcOrd="0" destOrd="0" presId="urn:microsoft.com/office/officeart/2005/8/layout/radial5"/>
    <dgm:cxn modelId="{2A79FE52-0D4F-49E3-8E88-2566CCDE167E}" type="presOf" srcId="{B7FF8549-79AB-4DB3-A670-2AC88C43F70F}" destId="{8F606A25-2138-4D95-B787-7BC93E9E8D28}" srcOrd="0" destOrd="0" presId="urn:microsoft.com/office/officeart/2005/8/layout/radial5"/>
    <dgm:cxn modelId="{368420D1-3CC1-4B1C-A855-7DEBC829F4E7}" type="presOf" srcId="{AC7BCBA6-56B7-4C00-B728-C6DBAEE92289}" destId="{FCD6DD11-7EA1-4CCE-BB41-CA1B2C4B72A8}" srcOrd="0" destOrd="0" presId="urn:microsoft.com/office/officeart/2005/8/layout/radial5"/>
    <dgm:cxn modelId="{0FBEDA7C-DBA1-4DA1-971F-E4511D1F22EB}" srcId="{8E9E3C79-D6B0-4344-949B-1E67AE4A74BC}" destId="{993B322D-D1FA-4331-A6B4-02C143DC3C3A}" srcOrd="3" destOrd="0" parTransId="{B0BA1B04-90FB-40FD-830C-0B0F1E5266DE}" sibTransId="{B96B7115-3FB5-4D64-9CD7-6BC10098D4E7}"/>
    <dgm:cxn modelId="{BDC9211C-E147-40B0-8ED2-05E0488733CD}" srcId="{8E9E3C79-D6B0-4344-949B-1E67AE4A74BC}" destId="{23962FC4-3E9C-44BA-9685-810F81DCC8D5}" srcOrd="1" destOrd="0" parTransId="{AC7BCBA6-56B7-4C00-B728-C6DBAEE92289}" sibTransId="{0BF0787E-E38B-4A65-B929-D5FA8FC118FB}"/>
    <dgm:cxn modelId="{F0818C51-17F5-46D3-AAC3-A10957D8052A}" type="presOf" srcId="{767AEEE6-D06D-4271-9332-E3A2EA7B7278}" destId="{CE8BC97E-C404-4C39-AD71-88BEB59308F1}" srcOrd="1" destOrd="0" presId="urn:microsoft.com/office/officeart/2005/8/layout/radial5"/>
    <dgm:cxn modelId="{DD59CF5E-C5A0-4FC0-89E9-D86A70D8E9A4}" srcId="{43713C9D-7499-42E5-8672-06FE94ECD4D3}" destId="{8E9E3C79-D6B0-4344-949B-1E67AE4A74BC}" srcOrd="0" destOrd="0" parTransId="{4E294ACC-2EA1-489C-9425-8C69D6617D7A}" sibTransId="{CD41028A-CED3-4A81-A8A8-2389473844D6}"/>
    <dgm:cxn modelId="{62DB6E74-E806-4E61-A5CB-FC1161794641}" type="presOf" srcId="{B0BA1B04-90FB-40FD-830C-0B0F1E5266DE}" destId="{191C3EC9-E9A4-464B-B50D-943EDBB35CF9}" srcOrd="0" destOrd="0" presId="urn:microsoft.com/office/officeart/2005/8/layout/radial5"/>
    <dgm:cxn modelId="{AC2F1A44-0B5C-4654-A767-0E4FFCC7D44E}" srcId="{8E9E3C79-D6B0-4344-949B-1E67AE4A74BC}" destId="{E08D4AC2-FDD1-44B4-BD5C-C1E66606B9A1}" srcOrd="0" destOrd="0" parTransId="{767AEEE6-D06D-4271-9332-E3A2EA7B7278}" sibTransId="{41267137-0D6A-4FB9-9285-4CE5B1F9CA3F}"/>
    <dgm:cxn modelId="{62339E6F-693F-4ED0-9F31-6641B1303B04}" type="presOf" srcId="{8E9E3C79-D6B0-4344-949B-1E67AE4A74BC}" destId="{903FB48E-006D-4F73-B101-8B4A151333B0}" srcOrd="0" destOrd="0" presId="urn:microsoft.com/office/officeart/2005/8/layout/radial5"/>
    <dgm:cxn modelId="{6A58CE26-78A1-49AA-81FA-E43E94854F0E}" type="presOf" srcId="{767AEEE6-D06D-4271-9332-E3A2EA7B7278}" destId="{BAAA0EE7-0512-4955-898A-A4B46D5D8BE6}" srcOrd="0" destOrd="0" presId="urn:microsoft.com/office/officeart/2005/8/layout/radial5"/>
    <dgm:cxn modelId="{1227F5AA-2BD5-4A2C-A63C-869F0288ECD7}" type="presOf" srcId="{993B322D-D1FA-4331-A6B4-02C143DC3C3A}" destId="{E717248C-234D-46D2-ABA1-FB77E1021F08}" srcOrd="0" destOrd="0" presId="urn:microsoft.com/office/officeart/2005/8/layout/radial5"/>
    <dgm:cxn modelId="{02A7FBC1-2CDA-4CCC-8A9B-8B0A7CF64100}" type="presOf" srcId="{281FEA2C-8017-4770-BBC4-17AE5C37AD95}" destId="{430E6490-B59D-4CD8-8C29-99239C025645}" srcOrd="0" destOrd="0" presId="urn:microsoft.com/office/officeart/2005/8/layout/radial5"/>
    <dgm:cxn modelId="{0B3C6BAD-AFE1-442D-9AF5-D118A3846A04}" type="presParOf" srcId="{81FEDDAC-7DFB-4EE9-B0D3-60B4FFE73E0E}" destId="{903FB48E-006D-4F73-B101-8B4A151333B0}" srcOrd="0" destOrd="0" presId="urn:microsoft.com/office/officeart/2005/8/layout/radial5"/>
    <dgm:cxn modelId="{2ED38E7F-6A91-4992-B48F-654859F54FF1}" type="presParOf" srcId="{81FEDDAC-7DFB-4EE9-B0D3-60B4FFE73E0E}" destId="{BAAA0EE7-0512-4955-898A-A4B46D5D8BE6}" srcOrd="1" destOrd="0" presId="urn:microsoft.com/office/officeart/2005/8/layout/radial5"/>
    <dgm:cxn modelId="{0B447DC3-1262-42A2-9FFA-05159FF9CD76}" type="presParOf" srcId="{BAAA0EE7-0512-4955-898A-A4B46D5D8BE6}" destId="{CE8BC97E-C404-4C39-AD71-88BEB59308F1}" srcOrd="0" destOrd="0" presId="urn:microsoft.com/office/officeart/2005/8/layout/radial5"/>
    <dgm:cxn modelId="{81D28ADF-7F5A-4135-85F3-C633B8B51DE7}" type="presParOf" srcId="{81FEDDAC-7DFB-4EE9-B0D3-60B4FFE73E0E}" destId="{89ABC919-D008-45C0-A9ED-7FD1568C0BAD}" srcOrd="2" destOrd="0" presId="urn:microsoft.com/office/officeart/2005/8/layout/radial5"/>
    <dgm:cxn modelId="{E39E52C6-D15A-45F6-8931-BE35CD395C4F}" type="presParOf" srcId="{81FEDDAC-7DFB-4EE9-B0D3-60B4FFE73E0E}" destId="{FCD6DD11-7EA1-4CCE-BB41-CA1B2C4B72A8}" srcOrd="3" destOrd="0" presId="urn:microsoft.com/office/officeart/2005/8/layout/radial5"/>
    <dgm:cxn modelId="{CCB2665A-D155-4639-B898-F82ED0B9D395}" type="presParOf" srcId="{FCD6DD11-7EA1-4CCE-BB41-CA1B2C4B72A8}" destId="{D397244A-6323-4659-999E-725173FFC475}" srcOrd="0" destOrd="0" presId="urn:microsoft.com/office/officeart/2005/8/layout/radial5"/>
    <dgm:cxn modelId="{CB00B479-8A38-491D-8766-413DAACF08D9}" type="presParOf" srcId="{81FEDDAC-7DFB-4EE9-B0D3-60B4FFE73E0E}" destId="{2F464B51-F4DA-4AB4-9FAD-F146031C0D92}" srcOrd="4" destOrd="0" presId="urn:microsoft.com/office/officeart/2005/8/layout/radial5"/>
    <dgm:cxn modelId="{0B9B4C45-0740-45B2-A8F5-AF66F214607D}" type="presParOf" srcId="{81FEDDAC-7DFB-4EE9-B0D3-60B4FFE73E0E}" destId="{430E6490-B59D-4CD8-8C29-99239C025645}" srcOrd="5" destOrd="0" presId="urn:microsoft.com/office/officeart/2005/8/layout/radial5"/>
    <dgm:cxn modelId="{3DE9A29C-9C82-4F56-8009-24C8C76E5CF1}" type="presParOf" srcId="{430E6490-B59D-4CD8-8C29-99239C025645}" destId="{AE4AFF07-5CA1-4EB3-8D28-08D1E3FCF1A3}" srcOrd="0" destOrd="0" presId="urn:microsoft.com/office/officeart/2005/8/layout/radial5"/>
    <dgm:cxn modelId="{1542C6C4-9DD9-4C6D-8E37-9365FB01FCF8}" type="presParOf" srcId="{81FEDDAC-7DFB-4EE9-B0D3-60B4FFE73E0E}" destId="{8F606A25-2138-4D95-B787-7BC93E9E8D28}" srcOrd="6" destOrd="0" presId="urn:microsoft.com/office/officeart/2005/8/layout/radial5"/>
    <dgm:cxn modelId="{137D4FB4-794E-4F4F-BE4F-0C16974A21E1}" type="presParOf" srcId="{81FEDDAC-7DFB-4EE9-B0D3-60B4FFE73E0E}" destId="{191C3EC9-E9A4-464B-B50D-943EDBB35CF9}" srcOrd="7" destOrd="0" presId="urn:microsoft.com/office/officeart/2005/8/layout/radial5"/>
    <dgm:cxn modelId="{1E40E9E9-33ED-4161-9AAD-BD5E9F7EE2EB}" type="presParOf" srcId="{191C3EC9-E9A4-464B-B50D-943EDBB35CF9}" destId="{D74B6CEF-601B-4489-A2E5-F9CC11546897}" srcOrd="0" destOrd="0" presId="urn:microsoft.com/office/officeart/2005/8/layout/radial5"/>
    <dgm:cxn modelId="{3E9043EE-4F1B-4022-B545-30A617EA6E2F}" type="presParOf" srcId="{81FEDDAC-7DFB-4EE9-B0D3-60B4FFE73E0E}" destId="{E717248C-234D-46D2-ABA1-FB77E1021F08}" srcOrd="8" destOrd="0" presId="urn:microsoft.com/office/officeart/2005/8/layout/radial5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771B10-19C7-48E7-AF5F-73B64DCA198E}">
      <dsp:nvSpPr>
        <dsp:cNvPr id="0" name=""/>
        <dsp:cNvSpPr/>
      </dsp:nvSpPr>
      <dsp:spPr>
        <a:xfrm>
          <a:off x="1085662" y="565004"/>
          <a:ext cx="4198114" cy="4198114"/>
        </a:xfrm>
        <a:prstGeom prst="blockArc">
          <a:avLst>
            <a:gd name="adj1" fmla="val 10544770"/>
            <a:gd name="adj2" fmla="val 17158950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8C485-5CBF-4FAB-8A5A-C83A848C9662}">
      <dsp:nvSpPr>
        <dsp:cNvPr id="0" name=""/>
        <dsp:cNvSpPr/>
      </dsp:nvSpPr>
      <dsp:spPr>
        <a:xfrm>
          <a:off x="1091310" y="717625"/>
          <a:ext cx="4198114" cy="4198114"/>
        </a:xfrm>
        <a:prstGeom prst="blockArc">
          <a:avLst>
            <a:gd name="adj1" fmla="val 4477621"/>
            <a:gd name="adj2" fmla="val 10800889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B5693-DB92-4894-92C1-FD6B11DE0D42}">
      <dsp:nvSpPr>
        <dsp:cNvPr id="0" name=""/>
        <dsp:cNvSpPr/>
      </dsp:nvSpPr>
      <dsp:spPr>
        <a:xfrm>
          <a:off x="2099938" y="697697"/>
          <a:ext cx="4198114" cy="4198114"/>
        </a:xfrm>
        <a:prstGeom prst="blockArc">
          <a:avLst>
            <a:gd name="adj1" fmla="val 229349"/>
            <a:gd name="adj2" fmla="val 6186557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EFFFAC-5632-4A7C-9B4F-14AB52E1A28A}">
      <dsp:nvSpPr>
        <dsp:cNvPr id="0" name=""/>
        <dsp:cNvSpPr/>
      </dsp:nvSpPr>
      <dsp:spPr>
        <a:xfrm>
          <a:off x="2109740" y="592110"/>
          <a:ext cx="4198114" cy="4198114"/>
        </a:xfrm>
        <a:prstGeom prst="blockArc">
          <a:avLst>
            <a:gd name="adj1" fmla="val 15422994"/>
            <a:gd name="adj2" fmla="val 407157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22CB9C-FAAD-4F1B-8967-F3ED248C7C2F}">
      <dsp:nvSpPr>
        <dsp:cNvPr id="0" name=""/>
        <dsp:cNvSpPr/>
      </dsp:nvSpPr>
      <dsp:spPr>
        <a:xfrm>
          <a:off x="2359476" y="1481269"/>
          <a:ext cx="2748925" cy="25240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300" kern="1200" dirty="0" smtClean="0">
              <a:solidFill>
                <a:schemeClr val="accent1"/>
              </a:solidFill>
            </a:rPr>
            <a:t>হিসাব চক্র</a:t>
          </a:r>
          <a:endParaRPr lang="en-US" sz="4300" kern="1200" dirty="0">
            <a:solidFill>
              <a:schemeClr val="accent1"/>
            </a:solidFill>
          </a:endParaRPr>
        </a:p>
      </dsp:txBody>
      <dsp:txXfrm>
        <a:off x="2762047" y="1850915"/>
        <a:ext cx="1943783" cy="1784806"/>
      </dsp:txXfrm>
    </dsp:sp>
    <dsp:sp modelId="{B3046429-8022-4E80-97E5-57C67A4C3422}">
      <dsp:nvSpPr>
        <dsp:cNvPr id="0" name=""/>
        <dsp:cNvSpPr/>
      </dsp:nvSpPr>
      <dsp:spPr>
        <a:xfrm>
          <a:off x="2834073" y="-93011"/>
          <a:ext cx="1830436" cy="15718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চুড়ান্ত</a:t>
          </a:r>
          <a:r>
            <a:rPr lang="bn-BD" sz="4000" kern="1200" dirty="0" smtClean="0">
              <a:solidFill>
                <a:srgbClr val="FF0000"/>
              </a:solidFill>
            </a:rPr>
            <a:t> </a:t>
          </a:r>
          <a:r>
            <a:rPr lang="bn-BD" sz="4000" kern="1200" dirty="0" smtClean="0">
              <a:solidFill>
                <a:srgbClr val="002060"/>
              </a:solidFill>
            </a:rPr>
            <a:t>হিসাব</a:t>
          </a:r>
          <a:endParaRPr lang="en-US" sz="4000" kern="1200" dirty="0">
            <a:solidFill>
              <a:srgbClr val="002060"/>
            </a:solidFill>
          </a:endParaRPr>
        </a:p>
      </dsp:txBody>
      <dsp:txXfrm>
        <a:off x="3102134" y="137174"/>
        <a:ext cx="1294314" cy="1111433"/>
      </dsp:txXfrm>
    </dsp:sp>
    <dsp:sp modelId="{CE7605E1-8C89-4AEC-840B-562138EEE292}">
      <dsp:nvSpPr>
        <dsp:cNvPr id="0" name=""/>
        <dsp:cNvSpPr/>
      </dsp:nvSpPr>
      <dsp:spPr>
        <a:xfrm>
          <a:off x="5326099" y="2041550"/>
          <a:ext cx="1837528" cy="17837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002060"/>
              </a:solidFill>
            </a:rPr>
            <a:t>জাবেদা</a:t>
          </a:r>
          <a:endParaRPr lang="en-US" sz="3200" kern="1200" dirty="0">
            <a:solidFill>
              <a:srgbClr val="002060"/>
            </a:solidFill>
          </a:endParaRPr>
        </a:p>
      </dsp:txBody>
      <dsp:txXfrm>
        <a:off x="5595199" y="2302781"/>
        <a:ext cx="1299328" cy="1261332"/>
      </dsp:txXfrm>
    </dsp:sp>
    <dsp:sp modelId="{43CE9E40-6ACF-45A8-912B-3883052DB811}">
      <dsp:nvSpPr>
        <dsp:cNvPr id="0" name=""/>
        <dsp:cNvSpPr/>
      </dsp:nvSpPr>
      <dsp:spPr>
        <a:xfrm>
          <a:off x="2811096" y="4040521"/>
          <a:ext cx="1845686" cy="15064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500" kern="1200" dirty="0" smtClean="0">
              <a:solidFill>
                <a:srgbClr val="002060"/>
              </a:solidFill>
            </a:rPr>
            <a:t>খতিয়ান</a:t>
          </a:r>
          <a:endParaRPr lang="en-US" sz="3500" kern="1200" dirty="0">
            <a:solidFill>
              <a:srgbClr val="002060"/>
            </a:solidFill>
          </a:endParaRPr>
        </a:p>
      </dsp:txBody>
      <dsp:txXfrm>
        <a:off x="3081390" y="4261136"/>
        <a:ext cx="1305098" cy="1065222"/>
      </dsp:txXfrm>
    </dsp:sp>
    <dsp:sp modelId="{E35AFA30-1001-40A4-9114-20F869526885}">
      <dsp:nvSpPr>
        <dsp:cNvPr id="0" name=""/>
        <dsp:cNvSpPr/>
      </dsp:nvSpPr>
      <dsp:spPr>
        <a:xfrm>
          <a:off x="280885" y="2006213"/>
          <a:ext cx="1718106" cy="16198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রেওয়ামিল</a:t>
          </a:r>
          <a:endParaRPr lang="en-US" sz="36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32496" y="2243438"/>
        <a:ext cx="1214884" cy="11454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771B10-19C7-48E7-AF5F-73B64DCA198E}">
      <dsp:nvSpPr>
        <dsp:cNvPr id="0" name=""/>
        <dsp:cNvSpPr/>
      </dsp:nvSpPr>
      <dsp:spPr>
        <a:xfrm>
          <a:off x="1085662" y="565004"/>
          <a:ext cx="4198114" cy="4198114"/>
        </a:xfrm>
        <a:prstGeom prst="blockArc">
          <a:avLst>
            <a:gd name="adj1" fmla="val 10544770"/>
            <a:gd name="adj2" fmla="val 17158950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8C485-5CBF-4FAB-8A5A-C83A848C9662}">
      <dsp:nvSpPr>
        <dsp:cNvPr id="0" name=""/>
        <dsp:cNvSpPr/>
      </dsp:nvSpPr>
      <dsp:spPr>
        <a:xfrm>
          <a:off x="1091310" y="717625"/>
          <a:ext cx="4198114" cy="4198114"/>
        </a:xfrm>
        <a:prstGeom prst="blockArc">
          <a:avLst>
            <a:gd name="adj1" fmla="val 4477621"/>
            <a:gd name="adj2" fmla="val 10800889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B5693-DB92-4894-92C1-FD6B11DE0D42}">
      <dsp:nvSpPr>
        <dsp:cNvPr id="0" name=""/>
        <dsp:cNvSpPr/>
      </dsp:nvSpPr>
      <dsp:spPr>
        <a:xfrm>
          <a:off x="2099938" y="697697"/>
          <a:ext cx="4198114" cy="4198114"/>
        </a:xfrm>
        <a:prstGeom prst="blockArc">
          <a:avLst>
            <a:gd name="adj1" fmla="val 229349"/>
            <a:gd name="adj2" fmla="val 6186557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EFFFAC-5632-4A7C-9B4F-14AB52E1A28A}">
      <dsp:nvSpPr>
        <dsp:cNvPr id="0" name=""/>
        <dsp:cNvSpPr/>
      </dsp:nvSpPr>
      <dsp:spPr>
        <a:xfrm>
          <a:off x="2109740" y="592110"/>
          <a:ext cx="4198114" cy="4198114"/>
        </a:xfrm>
        <a:prstGeom prst="blockArc">
          <a:avLst>
            <a:gd name="adj1" fmla="val 15422994"/>
            <a:gd name="adj2" fmla="val 407157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22CB9C-FAAD-4F1B-8967-F3ED248C7C2F}">
      <dsp:nvSpPr>
        <dsp:cNvPr id="0" name=""/>
        <dsp:cNvSpPr/>
      </dsp:nvSpPr>
      <dsp:spPr>
        <a:xfrm>
          <a:off x="2359476" y="1481269"/>
          <a:ext cx="2748925" cy="25240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3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হিসাব চক্র</a:t>
          </a:r>
          <a:endParaRPr lang="en-US" sz="43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762047" y="1850915"/>
        <a:ext cx="1943783" cy="1784806"/>
      </dsp:txXfrm>
    </dsp:sp>
    <dsp:sp modelId="{B3046429-8022-4E80-97E5-57C67A4C3422}">
      <dsp:nvSpPr>
        <dsp:cNvPr id="0" name=""/>
        <dsp:cNvSpPr/>
      </dsp:nvSpPr>
      <dsp:spPr>
        <a:xfrm>
          <a:off x="2834073" y="-93011"/>
          <a:ext cx="1830436" cy="15718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চুড়ান্ত</a:t>
          </a:r>
          <a:r>
            <a:rPr lang="bn-BD" sz="4000" kern="1200" dirty="0" smtClean="0">
              <a:solidFill>
                <a:srgbClr val="FF0000"/>
              </a:solidFill>
            </a:rPr>
            <a:t> </a:t>
          </a:r>
          <a:r>
            <a:rPr lang="bn-BD" sz="4000" kern="1200" dirty="0" smtClean="0">
              <a:solidFill>
                <a:srgbClr val="002060"/>
              </a:solidFill>
            </a:rPr>
            <a:t>হিসাব</a:t>
          </a:r>
          <a:endParaRPr lang="en-US" sz="4000" kern="1200" dirty="0">
            <a:solidFill>
              <a:srgbClr val="002060"/>
            </a:solidFill>
          </a:endParaRPr>
        </a:p>
      </dsp:txBody>
      <dsp:txXfrm>
        <a:off x="3102134" y="137174"/>
        <a:ext cx="1294314" cy="1111433"/>
      </dsp:txXfrm>
    </dsp:sp>
    <dsp:sp modelId="{CE7605E1-8C89-4AEC-840B-562138EEE292}">
      <dsp:nvSpPr>
        <dsp:cNvPr id="0" name=""/>
        <dsp:cNvSpPr/>
      </dsp:nvSpPr>
      <dsp:spPr>
        <a:xfrm>
          <a:off x="5326099" y="2041550"/>
          <a:ext cx="1837528" cy="17837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002060"/>
              </a:solidFill>
            </a:rPr>
            <a:t>জাবেদা</a:t>
          </a:r>
          <a:endParaRPr lang="en-US" sz="3200" kern="1200" dirty="0">
            <a:solidFill>
              <a:srgbClr val="002060"/>
            </a:solidFill>
          </a:endParaRPr>
        </a:p>
      </dsp:txBody>
      <dsp:txXfrm>
        <a:off x="5595199" y="2302781"/>
        <a:ext cx="1299328" cy="1261332"/>
      </dsp:txXfrm>
    </dsp:sp>
    <dsp:sp modelId="{43CE9E40-6ACF-45A8-912B-3883052DB811}">
      <dsp:nvSpPr>
        <dsp:cNvPr id="0" name=""/>
        <dsp:cNvSpPr/>
      </dsp:nvSpPr>
      <dsp:spPr>
        <a:xfrm>
          <a:off x="2811096" y="4040521"/>
          <a:ext cx="1845686" cy="15064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500" kern="1200" dirty="0" smtClean="0">
              <a:solidFill>
                <a:srgbClr val="002060"/>
              </a:solidFill>
            </a:rPr>
            <a:t>খতিয়ান</a:t>
          </a:r>
          <a:endParaRPr lang="en-US" sz="3500" kern="1200" dirty="0">
            <a:solidFill>
              <a:srgbClr val="002060"/>
            </a:solidFill>
          </a:endParaRPr>
        </a:p>
      </dsp:txBody>
      <dsp:txXfrm>
        <a:off x="3081390" y="4261136"/>
        <a:ext cx="1305098" cy="1065222"/>
      </dsp:txXfrm>
    </dsp:sp>
    <dsp:sp modelId="{E35AFA30-1001-40A4-9114-20F869526885}">
      <dsp:nvSpPr>
        <dsp:cNvPr id="0" name=""/>
        <dsp:cNvSpPr/>
      </dsp:nvSpPr>
      <dsp:spPr>
        <a:xfrm>
          <a:off x="280885" y="2006213"/>
          <a:ext cx="1718106" cy="16198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রেওয়ামিল</a:t>
          </a:r>
          <a:endParaRPr lang="en-US" sz="28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32496" y="2243438"/>
        <a:ext cx="1214884" cy="11454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3FB48E-006D-4F73-B101-8B4A151333B0}">
      <dsp:nvSpPr>
        <dsp:cNvPr id="0" name=""/>
        <dsp:cNvSpPr/>
      </dsp:nvSpPr>
      <dsp:spPr>
        <a:xfrm>
          <a:off x="2551110" y="988638"/>
          <a:ext cx="865541" cy="6672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/>
            <a:t>হিসাব চক্র</a:t>
          </a:r>
          <a:endParaRPr lang="en-US" sz="2000" kern="1200" dirty="0"/>
        </a:p>
      </dsp:txBody>
      <dsp:txXfrm>
        <a:off x="2677866" y="1086351"/>
        <a:ext cx="612029" cy="471802"/>
      </dsp:txXfrm>
    </dsp:sp>
    <dsp:sp modelId="{BAAA0EE7-0512-4955-898A-A4B46D5D8BE6}">
      <dsp:nvSpPr>
        <dsp:cNvPr id="0" name=""/>
        <dsp:cNvSpPr/>
      </dsp:nvSpPr>
      <dsp:spPr>
        <a:xfrm rot="16404890">
          <a:off x="2986934" y="836244"/>
          <a:ext cx="37784" cy="23646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2992264" y="889194"/>
        <a:ext cx="26449" cy="141877"/>
      </dsp:txXfrm>
    </dsp:sp>
    <dsp:sp modelId="{89ABC919-D008-45C0-A9ED-7FD1568C0BAD}">
      <dsp:nvSpPr>
        <dsp:cNvPr id="0" name=""/>
        <dsp:cNvSpPr/>
      </dsp:nvSpPr>
      <dsp:spPr>
        <a:xfrm>
          <a:off x="2680986" y="222962"/>
          <a:ext cx="695481" cy="6954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জাবেদা</a:t>
          </a:r>
          <a:endParaRPr lang="en-US" sz="2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782837" y="324813"/>
        <a:ext cx="491779" cy="491779"/>
      </dsp:txXfrm>
    </dsp:sp>
    <dsp:sp modelId="{FCD6DD11-7EA1-4CCE-BB41-CA1B2C4B72A8}">
      <dsp:nvSpPr>
        <dsp:cNvPr id="0" name=""/>
        <dsp:cNvSpPr/>
      </dsp:nvSpPr>
      <dsp:spPr>
        <a:xfrm rot="41178">
          <a:off x="3481398" y="1210915"/>
          <a:ext cx="156130" cy="23646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481400" y="1257927"/>
        <a:ext cx="109291" cy="141877"/>
      </dsp:txXfrm>
    </dsp:sp>
    <dsp:sp modelId="{2F464B51-F4DA-4AB4-9FAD-F146031C0D92}">
      <dsp:nvSpPr>
        <dsp:cNvPr id="0" name=""/>
        <dsp:cNvSpPr/>
      </dsp:nvSpPr>
      <dsp:spPr>
        <a:xfrm>
          <a:off x="3711138" y="987389"/>
          <a:ext cx="695481" cy="6954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খতিয়ান</a:t>
          </a:r>
          <a:endParaRPr lang="en-US" sz="2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812989" y="1089240"/>
        <a:ext cx="491779" cy="491779"/>
      </dsp:txXfrm>
    </dsp:sp>
    <dsp:sp modelId="{430E6490-B59D-4CD8-8C29-99239C025645}">
      <dsp:nvSpPr>
        <dsp:cNvPr id="0" name=""/>
        <dsp:cNvSpPr/>
      </dsp:nvSpPr>
      <dsp:spPr>
        <a:xfrm rot="5448194">
          <a:off x="2899990" y="1678950"/>
          <a:ext cx="154463" cy="23646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10800000">
        <a:off x="2923484" y="1703076"/>
        <a:ext cx="108124" cy="141877"/>
      </dsp:txXfrm>
    </dsp:sp>
    <dsp:sp modelId="{8F606A25-2138-4D95-B787-7BC93E9E8D28}">
      <dsp:nvSpPr>
        <dsp:cNvPr id="0" name=""/>
        <dsp:cNvSpPr/>
      </dsp:nvSpPr>
      <dsp:spPr>
        <a:xfrm>
          <a:off x="2553225" y="1947236"/>
          <a:ext cx="834035" cy="6954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রেওয়ামিল</a:t>
          </a:r>
          <a:endParaRPr lang="en-US" sz="2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675367" y="2049087"/>
        <a:ext cx="589751" cy="491779"/>
      </dsp:txXfrm>
    </dsp:sp>
    <dsp:sp modelId="{191C3EC9-E9A4-464B-B50D-943EDBB35CF9}">
      <dsp:nvSpPr>
        <dsp:cNvPr id="0" name=""/>
        <dsp:cNvSpPr/>
      </dsp:nvSpPr>
      <dsp:spPr>
        <a:xfrm rot="10738360">
          <a:off x="2259684" y="1215160"/>
          <a:ext cx="206045" cy="23646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10800000">
        <a:off x="2321492" y="1261899"/>
        <a:ext cx="144232" cy="141877"/>
      </dsp:txXfrm>
    </dsp:sp>
    <dsp:sp modelId="{E717248C-234D-46D2-ABA1-FB77E1021F08}">
      <dsp:nvSpPr>
        <dsp:cNvPr id="0" name=""/>
        <dsp:cNvSpPr/>
      </dsp:nvSpPr>
      <dsp:spPr>
        <a:xfrm>
          <a:off x="1189853" y="997960"/>
          <a:ext cx="972825" cy="6954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চুড়ান্ত হিসাব</a:t>
          </a:r>
          <a:endParaRPr lang="en-US" sz="2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332320" y="1099811"/>
        <a:ext cx="687891" cy="4917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131A9-EFDF-4C42-A5B4-1995667EE049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996E5-9515-41B7-8A4C-0293F9534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1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996E5-9515-41B7-8A4C-0293F95347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483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996E5-9515-41B7-8A4C-0293F95347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16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996E5-9515-41B7-8A4C-0293F953477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893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12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77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534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426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0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00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532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66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64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91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7239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809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761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539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751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1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57B2E-9C93-4F9B-8882-14EEBE6FC46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A296162-F398-4162-B58D-830A7AFB7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82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9493" y="2026271"/>
            <a:ext cx="6441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74209" y="1802346"/>
            <a:ext cx="689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                           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04364" y="1987012"/>
            <a:ext cx="688236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90464" y="225288"/>
            <a:ext cx="7196267" cy="240065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                         </a:t>
            </a:r>
          </a:p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বিসমিল্লাহির রহমানির রহিম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90464" y="5438658"/>
            <a:ext cx="5519342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i="1" dirty="0" smtClean="0"/>
              <a:t> </a:t>
            </a:r>
            <a:r>
              <a:rPr lang="bn-BD" sz="6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সবাই কে শুভেচ্ছা</a:t>
            </a:r>
            <a:r>
              <a:rPr lang="bn-BD" i="1" dirty="0" smtClean="0"/>
              <a:t>            </a:t>
            </a:r>
            <a:endParaRPr lang="en-US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340" y="2866602"/>
            <a:ext cx="2143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1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8194" y="250095"/>
            <a:ext cx="46235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06918" y="2220009"/>
            <a:ext cx="6412333" cy="378565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শেখ</a:t>
            </a:r>
            <a:r>
              <a:rPr lang="bn-BD" sz="5400" dirty="0" smtClean="0"/>
              <a:t> মোঃ</a:t>
            </a:r>
            <a:r>
              <a:rPr lang="en-US" sz="5400" dirty="0" smtClean="0"/>
              <a:t> </a:t>
            </a:r>
            <a:r>
              <a:rPr lang="bn-BD" sz="5400" dirty="0" smtClean="0"/>
              <a:t>মশিউর রহমান </a:t>
            </a:r>
          </a:p>
          <a:p>
            <a:r>
              <a:rPr lang="bn-BD" sz="5400" dirty="0" smtClean="0"/>
              <a:t>সহকারী শিক্ষক</a:t>
            </a:r>
          </a:p>
          <a:p>
            <a:r>
              <a:rPr lang="bn-BD" sz="5400" dirty="0" smtClean="0"/>
              <a:t>কলাবাড়িয়া উচ্চ বিদ্যালয়</a:t>
            </a:r>
            <a:endParaRPr lang="en-US" sz="5400" dirty="0" smtClean="0"/>
          </a:p>
          <a:p>
            <a:r>
              <a:rPr lang="en-US" sz="2800" dirty="0" smtClean="0"/>
              <a:t>Email:</a:t>
            </a:r>
            <a:r>
              <a:rPr lang="en-US" sz="2000" dirty="0" smtClean="0"/>
              <a:t>moshiur026@gmail.com</a:t>
            </a:r>
            <a:r>
              <a:rPr lang="bn-BD" sz="5400" dirty="0" smtClean="0"/>
              <a:t> </a:t>
            </a:r>
          </a:p>
          <a:p>
            <a:r>
              <a:rPr lang="bn-BD" dirty="0" smtClean="0"/>
              <a:t>                                            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669" y="250095"/>
            <a:ext cx="2027583" cy="152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7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0496" y="979213"/>
            <a:ext cx="3130142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dirty="0" smtClean="0"/>
              <a:t>   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BD" dirty="0" smtClean="0">
                <a:solidFill>
                  <a:srgbClr val="FF0000"/>
                </a:solidFill>
              </a:rPr>
              <a:t>                 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3404" y="2325735"/>
            <a:ext cx="7706435" cy="286232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</a:t>
            </a:r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শ্রেনি-নবম</a:t>
            </a:r>
            <a:endParaRPr lang="bn-BD" sz="6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বিষয়- হিসাব বিজ্ঞান</a:t>
            </a:r>
          </a:p>
          <a:p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সাধারন পাঠ-হিসাব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84433" y="3603008"/>
            <a:ext cx="3602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                                         </a:t>
            </a:r>
          </a:p>
          <a:p>
            <a:r>
              <a:rPr lang="bn-BD" dirty="0" smtClean="0"/>
              <a:t>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14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459" y="1857003"/>
            <a:ext cx="11557781" cy="286232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১। হিসাব কী বলতে পারবে ।</a:t>
            </a:r>
          </a:p>
          <a:p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২।হিসাব চক্রের ধাপ সমুহ উল্লেখ করতে পারবে।</a:t>
            </a:r>
          </a:p>
          <a:p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৩।হিসাব চক্রের ধাপগুলো ব্যাখ্যা করতে পারবে ।</a:t>
            </a:r>
            <a:endParaRPr lang="en-US" sz="6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76246" y="226489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22705" y="318448"/>
            <a:ext cx="4632375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BD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</a:t>
            </a:r>
            <a:r>
              <a:rPr lang="bn-BD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5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79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10692506"/>
              </p:ext>
            </p:extLst>
          </p:nvPr>
        </p:nvGraphicFramePr>
        <p:xfrm>
          <a:off x="1536007" y="150153"/>
          <a:ext cx="7527590" cy="5453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07720" y="5989320"/>
            <a:ext cx="10942320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 কী বলতে পার উপরের চিত্রটি কীসের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2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2" grpId="1">
        <p:bldAsOne/>
      </p:bldGraphic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20" y="1600200"/>
            <a:ext cx="10165080" cy="2554545"/>
          </a:xfrm>
          <a:prstGeom prst="rect">
            <a:avLst/>
          </a:prstGeom>
          <a:solidFill>
            <a:schemeClr val="accent1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এস আজ আমরা হিসাব চক্রের ধাপ সমুহ নিয়ে আলোচনা করি।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34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245986495"/>
              </p:ext>
            </p:extLst>
          </p:nvPr>
        </p:nvGraphicFramePr>
        <p:xfrm>
          <a:off x="1947487" y="1735113"/>
          <a:ext cx="7527590" cy="5453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682321" y="39393"/>
            <a:ext cx="5328138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dirty="0" smtClean="0"/>
              <a:t>    </a:t>
            </a:r>
            <a:r>
              <a:rPr lang="bn-BD" sz="8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 চক্র</a:t>
            </a:r>
            <a:r>
              <a:rPr lang="bn-BD" sz="8000" dirty="0" smtClean="0">
                <a:solidFill>
                  <a:srgbClr val="0070C0"/>
                </a:solidFill>
              </a:rPr>
              <a:t>                                       </a:t>
            </a:r>
            <a:endParaRPr lang="en-US" sz="8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31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0" grpId="1">
        <p:bldAsOne/>
      </p:bldGraphic>
      <p:bldGraphic spid="10" grpId="2">
        <p:bldAsOne/>
      </p:bldGraphic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9168" y="135654"/>
            <a:ext cx="7103227" cy="156966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bn-BD" dirty="0" smtClean="0"/>
              <a:t>  </a:t>
            </a:r>
            <a:r>
              <a:rPr lang="bn-BD" sz="9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হিসাবের</a:t>
            </a:r>
            <a:r>
              <a:rPr lang="bn-BD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9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সংজ্ঞাঃ</a:t>
            </a:r>
            <a:r>
              <a:rPr lang="bn-BD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2270760"/>
            <a:ext cx="13148440" cy="378565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কোনো নির্দিষ্ট ব্যক্তি, প্রতিষ্ঠান, সমিতি, দায় ও আয়-ব্যয় সংক্রান্ত</a:t>
            </a:r>
            <a:r>
              <a:rPr lang="bn-BD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লেনদেনগুলোর সংক্ষিপ্ত বিবরণীকে হিসাব বলা হয়।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94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1155" y="0"/>
            <a:ext cx="6237485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চক্রের</a:t>
            </a:r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</a:t>
            </a:r>
            <a:endParaRPr lang="en-US" sz="6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06722" y="2552131"/>
            <a:ext cx="3794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37577" y="1249258"/>
            <a:ext cx="1746914" cy="60045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</a:rPr>
              <a:t>হি</a:t>
            </a:r>
          </a:p>
          <a:p>
            <a:pPr algn="ctr"/>
            <a:endParaRPr lang="bn-BD" sz="3600" dirty="0">
              <a:solidFill>
                <a:schemeClr val="tx1"/>
              </a:solidFill>
            </a:endParaRPr>
          </a:p>
          <a:p>
            <a:pPr algn="ctr"/>
            <a:r>
              <a:rPr lang="bn-BD" sz="4400" dirty="0" smtClean="0">
                <a:solidFill>
                  <a:schemeClr val="tx1"/>
                </a:solidFill>
              </a:rPr>
              <a:t>সা</a:t>
            </a:r>
          </a:p>
          <a:p>
            <a:pPr algn="ctr"/>
            <a:endParaRPr lang="bn-BD" sz="3600" dirty="0">
              <a:solidFill>
                <a:schemeClr val="tx1"/>
              </a:solidFill>
            </a:endParaRPr>
          </a:p>
          <a:p>
            <a:pPr algn="ctr"/>
            <a:r>
              <a:rPr lang="bn-BD" sz="4400" dirty="0" smtClean="0">
                <a:solidFill>
                  <a:schemeClr val="tx1"/>
                </a:solidFill>
              </a:rPr>
              <a:t>ব</a:t>
            </a:r>
          </a:p>
          <a:p>
            <a:pPr algn="ctr"/>
            <a:endParaRPr lang="bn-BD" sz="3600" dirty="0">
              <a:solidFill>
                <a:schemeClr val="tx1"/>
              </a:solidFill>
            </a:endParaRPr>
          </a:p>
          <a:p>
            <a:pPr algn="ctr"/>
            <a:r>
              <a:rPr lang="bn-BD" sz="4400" dirty="0" smtClean="0">
                <a:solidFill>
                  <a:schemeClr val="tx1"/>
                </a:solidFill>
              </a:rPr>
              <a:t>চ</a:t>
            </a:r>
          </a:p>
          <a:p>
            <a:pPr algn="ctr"/>
            <a:endParaRPr lang="bn-BD" sz="3600" dirty="0">
              <a:solidFill>
                <a:schemeClr val="tx1"/>
              </a:solidFill>
            </a:endParaRPr>
          </a:p>
          <a:p>
            <a:pPr algn="ctr"/>
            <a:r>
              <a:rPr lang="bn-BD" sz="4400" dirty="0" smtClean="0">
                <a:solidFill>
                  <a:schemeClr val="tx1"/>
                </a:solidFill>
              </a:rPr>
              <a:t>ক্র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4749418" y="1912819"/>
            <a:ext cx="3190622" cy="112773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জাবেদা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4749421" y="3215839"/>
            <a:ext cx="3190619" cy="103569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খতিয়ান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4749420" y="4429719"/>
            <a:ext cx="3190620" cy="10381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</a:rPr>
              <a:t>রেওয়ামিল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4805489" y="5652735"/>
            <a:ext cx="3190621" cy="9848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চুড়ান্ত হিসাব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28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21281" y="1009934"/>
            <a:ext cx="3566159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6820" y="2653182"/>
            <a:ext cx="9921240" cy="286232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   হিসাবচক্রের ধাপ কয়টি ?কী কী?</a:t>
            </a:r>
          </a:p>
          <a:p>
            <a:pPr marL="514350" indent="-514350">
              <a:buAutoNum type="arabicPlain" startAt="2"/>
            </a:pP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হিসাবচক্রের ২য় ধাপের নাম কী ? </a:t>
            </a:r>
          </a:p>
          <a:p>
            <a:pPr marL="514350" indent="-514350">
              <a:buAutoNum type="arabicPlain" startAt="2"/>
            </a:pP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খতিয়ানকে হিসাবের কোন বই বলা হয়?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65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3062" y="3203225"/>
            <a:ext cx="10352442" cy="110799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হিসাব চক্রের ধাপ গুলো 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পর্যালোচনাঃ</a:t>
            </a:r>
            <a:endParaRPr lang="en-US" sz="6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7531" y="237308"/>
            <a:ext cx="6195847" cy="203132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BD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BD" sz="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endParaRPr lang="en-US" sz="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6000" dirty="0" smtClean="0"/>
              <a:t>               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80100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6177" y="871864"/>
            <a:ext cx="2818263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6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234139"/>
            <a:ext cx="9860279" cy="378565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হিসাব কী?</a:t>
            </a:r>
          </a:p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হিসাব চক্র কী?</a:t>
            </a:r>
          </a:p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 হিসাব চক্রের প্রথম ধাপ কোনটি?</a:t>
            </a:r>
          </a:p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 সংক্ষিপ্ত করন কাকে বলে?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03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6920" y="2484120"/>
            <a:ext cx="6537960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9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bn-BD" sz="9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9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endParaRPr lang="en-US" sz="9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46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987754943"/>
              </p:ext>
            </p:extLst>
          </p:nvPr>
        </p:nvGraphicFramePr>
        <p:xfrm>
          <a:off x="2181825" y="273793"/>
          <a:ext cx="5801815" cy="2644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0217" y="3820457"/>
            <a:ext cx="10195560" cy="163121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উদ্দিপকের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আলোকে নিচের প্রশ্নগুলোর উত্তর দাওঃ</a:t>
            </a:r>
          </a:p>
          <a:p>
            <a:endParaRPr lang="bn-BD" sz="2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হিসাব কী?</a:t>
            </a:r>
          </a:p>
          <a:p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(খ)মনিরুল সাহেবের ব্যবসায়ের হিসাবরক্ষেনের ক্ষেত্রে প্রযোয্য হিসাব চক্রের ধাপগুলো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 কর।</a:t>
            </a:r>
          </a:p>
          <a:p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(গ)তুমি কী মনে করো মনিরু্ল সাহেবের ব্যবসায়ে হিসাবচক্রের মাধ্যমে হিসাবের ধারাবাহিকতা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রক্ষা করবে? ব্যাখ্যা কর।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77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7" grpId="1">
        <p:bldAsOne/>
      </p:bldGraphic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99622" y="0"/>
            <a:ext cx="9144000" cy="6858000"/>
          </a:xfrm>
          <a:prstGeom prst="bevel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সবাই কে ধন্যবাদ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78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75E-6 0 L 3.75E-6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1677</TotalTime>
  <Words>259</Words>
  <Application>Microsoft Office PowerPoint</Application>
  <PresentationFormat>Widescreen</PresentationFormat>
  <Paragraphs>102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NikoshBAN</vt:lpstr>
      <vt:lpstr>Trebuchet MS</vt:lpstr>
      <vt:lpstr>Vrinda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276</cp:revision>
  <dcterms:created xsi:type="dcterms:W3CDTF">2014-01-12T08:51:11Z</dcterms:created>
  <dcterms:modified xsi:type="dcterms:W3CDTF">2014-01-23T08:48:57Z</dcterms:modified>
</cp:coreProperties>
</file>