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8" r:id="rId4"/>
    <p:sldId id="295" r:id="rId5"/>
    <p:sldId id="280" r:id="rId6"/>
    <p:sldId id="260" r:id="rId7"/>
    <p:sldId id="261" r:id="rId8"/>
    <p:sldId id="281" r:id="rId9"/>
    <p:sldId id="267" r:id="rId10"/>
    <p:sldId id="284" r:id="rId11"/>
    <p:sldId id="286" r:id="rId12"/>
    <p:sldId id="292" r:id="rId13"/>
    <p:sldId id="291" r:id="rId14"/>
    <p:sldId id="293" r:id="rId15"/>
    <p:sldId id="294" r:id="rId16"/>
    <p:sldId id="290" r:id="rId17"/>
    <p:sldId id="263" r:id="rId18"/>
    <p:sldId id="264" r:id="rId19"/>
    <p:sldId id="273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9" autoAdjust="0"/>
  </p:normalViewPr>
  <p:slideViewPr>
    <p:cSldViewPr>
      <p:cViewPr>
        <p:scale>
          <a:sx n="80" d="100"/>
          <a:sy n="80" d="100"/>
        </p:scale>
        <p:origin x="-10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8991600" cy="1371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 smtClean="0"/>
              <a:t>স্বাগতম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5532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3556"/>
            <a:ext cx="7162800" cy="49186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9501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জলাবদ্ধতা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991600" cy="5463372"/>
          </a:xfrm>
        </p:spPr>
      </p:pic>
    </p:spTree>
    <p:extLst>
      <p:ext uri="{BB962C8B-B14F-4D97-AF65-F5344CB8AC3E}">
        <p14:creationId xmlns:p14="http://schemas.microsoft.com/office/powerpoint/2010/main" val="422108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বিষাক্ত গ্যাস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08379"/>
            <a:ext cx="9046464" cy="5343525"/>
          </a:xfrm>
        </p:spPr>
      </p:pic>
    </p:spTree>
    <p:extLst>
      <p:ext uri="{BB962C8B-B14F-4D97-AF65-F5344CB8AC3E}">
        <p14:creationId xmlns:p14="http://schemas.microsoft.com/office/powerpoint/2010/main" val="5954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উৎপাদনের কৌশল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8763000" cy="4343400"/>
          </a:xfrm>
        </p:spPr>
      </p:pic>
      <p:sp>
        <p:nvSpPr>
          <p:cNvPr id="6" name="TextBox 5"/>
          <p:cNvSpPr txBox="1"/>
          <p:nvPr/>
        </p:nvSpPr>
        <p:spPr>
          <a:xfrm>
            <a:off x="1981200" y="174687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জলাবদ্তা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990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 অবস্থায় ফসল উৎপাদনের কৌশল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924800" cy="35052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ফসল বা ফসলের জাতঃ-</a:t>
            </a:r>
          </a:p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ধান ৭, ব্রি ধান ৩৩, ব্রি ধান ৫৬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বিজয়, প্রদীপ সুফী গমেরজাত 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ছিদ্র নষ্টকরণ</a:t>
            </a:r>
          </a:p>
          <a:p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অগভীর চাষ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38200" y="33528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838200" y="39624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46482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9150" y="5240977"/>
            <a:ext cx="10287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জাবড়া প্রয়োগ ও পানি ধরা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343400" cy="541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800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 অঞ্চলে ফসল উৎপাদন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     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লবণাক্ততা সহিষ্ণু ফসলের চাষঃ</a:t>
            </a:r>
          </a:p>
          <a:p>
            <a:endParaRPr lang="bn-BD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ধান বিআর ২২, বিআর ২৩, ব্রি ধান ৪০, ৪১, ৪৬।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সব্জি টমেটু, মিষ্টি আল, মরিচ, বরবটি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1238" y="1626425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81940" y="27813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3962400"/>
            <a:ext cx="1219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" y="1"/>
            <a:ext cx="4029075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5" y="3614929"/>
            <a:ext cx="4800600" cy="330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90" y="1"/>
            <a:ext cx="4849655" cy="3614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" y="3614928"/>
            <a:ext cx="4036441" cy="34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2"/>
          </a:solidFill>
        </p:spPr>
        <p:txBody>
          <a:bodyPr/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3600" dirty="0" smtClean="0"/>
              <a:t>প্রতিকূল পরিবেশ সৃষ্টিকারী জলবায়ুগত উপাদানগুলো কি কি? </a:t>
            </a:r>
          </a:p>
          <a:p>
            <a:r>
              <a:rPr lang="bn-BD" sz="3600" dirty="0" smtClean="0"/>
              <a:t>যে কোন একটি বিষয় ব্যাখ্যা কর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01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প্রতিকূল পরিবেশ কাকে বলে ?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শিলাবৃষ্টি কি?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8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 smtClean="0"/>
              <a:t>বন্যায় কি কি ক্ষতি হয় ? তার তালিকা তৈরী কর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রীতা সরকার </a:t>
            </a:r>
          </a:p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শিক্ষক</a:t>
            </a:r>
          </a:p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মনতলা উচ্চ বিদ্যালয়</a:t>
            </a:r>
          </a:p>
          <a:p>
            <a:pPr marL="0" indent="0" algn="ctr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মুক্তাগাছা, ময়মনসিংহ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86200" cy="38401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অষ্টমঃ-শ্রেণি</a:t>
            </a:r>
          </a:p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বিষয়ঃ-কৃষিশিক্ষা</a:t>
            </a:r>
          </a:p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সময়ঃ-৪৫মিনিট  </a:t>
            </a:r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2420"/>
            <a:ext cx="9067800" cy="511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3244334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</a:rPr>
              <a:t>সকলকে ফুলের শুভেচ্ছা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0"/>
            <a:ext cx="2823581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1"/>
            <a:ext cx="9104606" cy="6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0"/>
            <a:ext cx="9067800" cy="79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868"/>
            <a:ext cx="8945880" cy="649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609600"/>
            <a:ext cx="8991600" cy="147002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8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400800" cy="4038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ও জলবায়ু</a:t>
            </a:r>
          </a:p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পাঠ-১,ফসল উৎপাদনে প্রতিকূল পরিবেশ 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1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build="p" animBg="1"/>
      <p:bldP spid="9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2">
                    <a:lumMod val="75000"/>
                  </a:schemeClr>
                </a:solidFill>
              </a:rPr>
              <a:t>শিখনফল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0 </a:t>
            </a:r>
            <a:r>
              <a:rPr lang="bn-BD" dirty="0" smtClean="0"/>
              <a:t>প্রতিকূল পরিবেশে কৃষিজ উৎপাদন কৌশল বর্ণনা করতে পারবে ।</a:t>
            </a:r>
            <a:r>
              <a:rPr lang="en-US" dirty="0" smtClean="0"/>
              <a:t>   </a:t>
            </a:r>
            <a:endParaRPr lang="bn-BD" dirty="0" smtClean="0"/>
          </a:p>
          <a:p>
            <a:pPr marL="0" indent="0">
              <a:buNone/>
            </a:pPr>
            <a:r>
              <a:rPr lang="en-US" dirty="0" smtClean="0"/>
              <a:t>0 </a:t>
            </a:r>
            <a:r>
              <a:rPr lang="bn-BD" dirty="0" smtClean="0"/>
              <a:t>বিরূপ আবহাওয়া থেকে কৃষি উৎপাদনকে রক্ষায় কৃষি প্রযুক্তি ব্যবহারের কৌশল বিশ্লেষণ করতে পারবে ।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6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build="p" animBg="1"/>
      <p:bldP spid="3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 উৎপাদনে প্রতিকূল পরিবেশ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জলবায়ুগত উপাদান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bn-BD" dirty="0" smtClean="0"/>
          </a:p>
          <a:p>
            <a:pPr algn="ctr"/>
            <a:r>
              <a:rPr lang="bn-BD" b="1" dirty="0" smtClean="0">
                <a:solidFill>
                  <a:srgbClr val="C00000"/>
                </a:solidFill>
              </a:rPr>
              <a:t>          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 বা জলাবদ্ধ</a:t>
            </a:r>
          </a:p>
          <a:p>
            <a:pPr algn="ctr"/>
            <a:endParaRPr lang="bn-BD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অনাবৃষ্টি বা খরা</a:t>
            </a:r>
            <a:endParaRPr lang="bn-BD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উচ্চ তাপ</a:t>
            </a:r>
            <a:endParaRPr lang="bn-BD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নিম্ন তাপ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পরিবেগত উপাদান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60392" y="2209800"/>
            <a:ext cx="4407408" cy="39512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               </a:t>
            </a:r>
            <a:endParaRPr lang="bn-BD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bn-BD" sz="4400" dirty="0">
                <a:solidFill>
                  <a:srgbClr val="C00000"/>
                </a:solidFill>
              </a:rPr>
              <a:t> </a:t>
            </a:r>
            <a:r>
              <a:rPr lang="bn-BD" sz="4400" dirty="0" smtClean="0">
                <a:solidFill>
                  <a:srgbClr val="C00000"/>
                </a:solidFill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লবণাক্ততা         </a:t>
            </a:r>
          </a:p>
          <a:p>
            <a:pPr marL="0" indent="0" algn="ctr">
              <a:buNone/>
            </a:pP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বিষাক্ত রাসায়নিকের উপস্থিতি </a:t>
            </a: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বাতাসে বিষাক্ত গ্যাসের উপস্থিতি</a:t>
            </a:r>
          </a:p>
          <a:p>
            <a:pPr marL="0" indent="0">
              <a:buNone/>
            </a:pPr>
            <a:endParaRPr lang="bn-BD" dirty="0" smtClean="0"/>
          </a:p>
          <a:p>
            <a:pPr marL="0" indent="0">
              <a:buNone/>
            </a:pPr>
            <a:r>
              <a:rPr lang="bn-BD" dirty="0"/>
              <a:t> </a:t>
            </a:r>
            <a:r>
              <a:rPr lang="bn-BD" dirty="0" smtClean="0"/>
              <a:t>              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 smtClean="0"/>
              <a:t>     </a:t>
            </a:r>
          </a:p>
          <a:p>
            <a:pPr marL="0" indent="0">
              <a:buNone/>
            </a:pPr>
            <a:r>
              <a:rPr lang="bn-BD" dirty="0" smtClean="0"/>
              <a:t>             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45236" y="2564129"/>
            <a:ext cx="1242060" cy="350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09600" y="3605784"/>
            <a:ext cx="12420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8170" y="4556760"/>
            <a:ext cx="12420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4652" y="5533644"/>
            <a:ext cx="1219200" cy="39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60392" y="2584702"/>
            <a:ext cx="1219200" cy="350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779264" y="3577587"/>
            <a:ext cx="1219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789932" y="4673633"/>
            <a:ext cx="1197864" cy="36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221736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  <p:bldP spid="8" grpId="0" build="p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1920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</p:spPr>
      </p:pic>
    </p:spTree>
    <p:extLst>
      <p:ext uri="{BB962C8B-B14F-4D97-AF65-F5344CB8AC3E}">
        <p14:creationId xmlns:p14="http://schemas.microsoft.com/office/powerpoint/2010/main" val="81136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229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পাঠ ঘোষনা</vt:lpstr>
      <vt:lpstr>শিখনফল</vt:lpstr>
      <vt:lpstr>ফসল উৎপাদনে প্রতিকূল পরিবেশ </vt:lpstr>
      <vt:lpstr>বন্যা</vt:lpstr>
      <vt:lpstr>  জলাবদ্ধতা</vt:lpstr>
      <vt:lpstr>বাতাসে বিষাক্ত গ্যাস</vt:lpstr>
      <vt:lpstr>ফসল উৎপাদনের কৌশল</vt:lpstr>
      <vt:lpstr>খরা অবস্থায় ফসল উৎপাদনের কৌশল</vt:lpstr>
      <vt:lpstr>জাবড়া প্রয়োগ ও পানি ধরা</vt:lpstr>
      <vt:lpstr>লবণাক্ত অঞ্চলে ফসল উৎপাদন</vt:lpstr>
      <vt:lpstr>PowerPoint Presentation</vt:lpstr>
      <vt:lpstr>দলীয়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Doel-1612i3</dc:creator>
  <cp:lastModifiedBy>Doel-1612i3</cp:lastModifiedBy>
  <cp:revision>114</cp:revision>
  <dcterms:created xsi:type="dcterms:W3CDTF">2006-08-16T00:00:00Z</dcterms:created>
  <dcterms:modified xsi:type="dcterms:W3CDTF">2014-01-23T03:40:22Z</dcterms:modified>
</cp:coreProperties>
</file>