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9" r:id="rId8"/>
    <p:sldId id="265" r:id="rId9"/>
    <p:sldId id="266" r:id="rId10"/>
    <p:sldId id="281" r:id="rId11"/>
    <p:sldId id="270" r:id="rId12"/>
    <p:sldId id="273" r:id="rId13"/>
    <p:sldId id="263" r:id="rId14"/>
    <p:sldId id="272" r:id="rId15"/>
    <p:sldId id="274" r:id="rId16"/>
    <p:sldId id="271" r:id="rId17"/>
    <p:sldId id="279" r:id="rId18"/>
    <p:sldId id="276" r:id="rId19"/>
    <p:sldId id="280" r:id="rId20"/>
    <p:sldId id="277" r:id="rId21"/>
    <p:sldId id="278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4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2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BDE3867-1A98-4E91-AB41-FEA7A78C85D2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115ABE7-D1FF-46CE-A17B-3F1D1414D215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6260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E3867-1A98-4E91-AB41-FEA7A78C85D2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5ABE7-D1FF-46CE-A17B-3F1D1414D2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314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E3867-1A98-4E91-AB41-FEA7A78C85D2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5ABE7-D1FF-46CE-A17B-3F1D1414D2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321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E3867-1A98-4E91-AB41-FEA7A78C85D2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5ABE7-D1FF-46CE-A17B-3F1D1414D2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142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E3867-1A98-4E91-AB41-FEA7A78C85D2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5ABE7-D1FF-46CE-A17B-3F1D1414D21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0313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E3867-1A98-4E91-AB41-FEA7A78C85D2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5ABE7-D1FF-46CE-A17B-3F1D1414D2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478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E3867-1A98-4E91-AB41-FEA7A78C85D2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5ABE7-D1FF-46CE-A17B-3F1D1414D2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688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E3867-1A98-4E91-AB41-FEA7A78C85D2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5ABE7-D1FF-46CE-A17B-3F1D1414D2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127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E3867-1A98-4E91-AB41-FEA7A78C85D2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5ABE7-D1FF-46CE-A17B-3F1D1414D2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954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E3867-1A98-4E91-AB41-FEA7A78C85D2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5ABE7-D1FF-46CE-A17B-3F1D1414D2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430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E3867-1A98-4E91-AB41-FEA7A78C85D2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5ABE7-D1FF-46CE-A17B-3F1D1414D2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942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ABDE3867-1A98-4E91-AB41-FEA7A78C85D2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115ABE7-D1FF-46CE-A17B-3F1D1414D2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789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jpg"/><Relationship Id="rId4" Type="http://schemas.openxmlformats.org/officeDocument/2006/relationships/image" Target="../media/image18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jp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g"/><Relationship Id="rId4" Type="http://schemas.openxmlformats.org/officeDocument/2006/relationships/image" Target="../media/image1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40158" y="304801"/>
            <a:ext cx="9517487" cy="764146"/>
          </a:xfr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Autofit/>
          </a:bodyPr>
          <a:lstStyle/>
          <a:p>
            <a:r>
              <a:rPr lang="bn-BD" sz="115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</a:t>
            </a:r>
            <a:r>
              <a:rPr lang="bn-BD" sz="8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endParaRPr lang="en-US" sz="80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6525" y="1486327"/>
            <a:ext cx="8728656" cy="5051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68153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895" y="1365159"/>
            <a:ext cx="5821117" cy="436124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41084" y="361060"/>
            <a:ext cx="5981125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wrap="non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চিত্রটিতে তোমরা কী দেখছ?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48495" y="5899503"/>
            <a:ext cx="1439818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wrap="none" rtlCol="0">
            <a:spAutoFit/>
          </a:bodyPr>
          <a:lstStyle/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জমি চাষ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2209" y="1365159"/>
            <a:ext cx="5097566" cy="436124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675808" y="5837948"/>
            <a:ext cx="1749197" cy="70788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wrap="none" rtlCol="0">
            <a:spAutoFit/>
          </a:bodyPr>
          <a:lstStyle/>
          <a:p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গরুর গাড়ি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89562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90919" y="759854"/>
            <a:ext cx="9749306" cy="101566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C00000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bn-BD" sz="6000" b="1" dirty="0" smtClean="0"/>
              <a:t>         </a:t>
            </a:r>
            <a:r>
              <a:rPr lang="bn-BD" sz="6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গৃহপালিত পশু</a:t>
            </a:r>
            <a:endParaRPr lang="en-US" sz="60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84100" y="3103809"/>
            <a:ext cx="8856912" cy="23083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যেসব পশু আমরা গৃহে পালন করি তাদেরকে</a:t>
            </a:r>
          </a:p>
          <a:p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গৃহপালিত পশু বলে।</a:t>
            </a:r>
          </a:p>
          <a:p>
            <a:r>
              <a:rPr lang="bn-BD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যেমনঃ গরু,ছাগল,ভেড়া,মহিষ ইত্যাদি।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09307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7373155" y="1693570"/>
            <a:ext cx="2897746" cy="406972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790941" y="5601775"/>
            <a:ext cx="1287888" cy="83099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50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bn-BD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দুধ</a:t>
            </a:r>
            <a:endParaRPr lang="en-US" sz="48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475714" y="5177304"/>
            <a:ext cx="1242648" cy="76944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মাংস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732" y="1387546"/>
            <a:ext cx="4018209" cy="517401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72732" y="283335"/>
            <a:ext cx="9251251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bn-BD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উপরের পশুগুলো থেকে আমরা কী কী পাই?</a:t>
            </a:r>
            <a:endParaRPr lang="en-US" sz="48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4118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496" y="291954"/>
            <a:ext cx="4819689" cy="305344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4913" y="2834640"/>
            <a:ext cx="5717023" cy="355282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0950" y="291954"/>
            <a:ext cx="4620986" cy="305344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801" y="3497313"/>
            <a:ext cx="5359388" cy="2890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75719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 noGrp="1"/>
          </p:cNvSpPr>
          <p:nvPr>
            <p:ph type="title"/>
          </p:nvPr>
        </p:nvSpPr>
        <p:spPr>
          <a:xfrm>
            <a:off x="1184856" y="515062"/>
            <a:ext cx="9833664" cy="94641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C00000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bn-BD" sz="6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   </a:t>
            </a:r>
            <a:r>
              <a:rPr lang="bn-BD" sz="6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গৃহপালিত পাখি</a:t>
            </a:r>
            <a:endParaRPr lang="en-US" sz="6000" b="1" dirty="0">
              <a:solidFill>
                <a:schemeClr val="tx1">
                  <a:lumMod val="95000"/>
                  <a:lumOff val="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84857" y="3022241"/>
            <a:ext cx="9833664" cy="23083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যেসব পাখি আমরা গৃহে পালন করি তাদেরকে গৃহপালিত পাখি বলে। </a:t>
            </a:r>
          </a:p>
          <a:p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যেমনঃহাস,মুরগি,কোয়েল,কবুতর,তিতির ইত্যাদি।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00569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C:\Users\TOSHIBA\Downloads\2008_03_26-EggFreshnes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10648" y="1994084"/>
            <a:ext cx="5589430" cy="367377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8564451" y="5782613"/>
            <a:ext cx="1287887" cy="769441"/>
          </a:xfrm>
          <a:prstGeom prst="rect">
            <a:avLst/>
          </a:prstGeom>
          <a:solidFill>
            <a:srgbClr val="92D050"/>
          </a:solidFill>
          <a:ln>
            <a:solidFill>
              <a:srgbClr val="FF0000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bn-BD" sz="4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ডিম</a:t>
            </a:r>
            <a:endParaRPr lang="en-US" sz="4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7" descr="C:\Users\TOSHIBA\Downloads\raw_chicke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9202" y="1994085"/>
            <a:ext cx="4728566" cy="3673769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2513335" y="5782614"/>
            <a:ext cx="1242648" cy="76944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মাংস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9202" y="373487"/>
            <a:ext cx="9050876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bn-BD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উপরের পাখিগুলো থেকে আমরা কী কী পাই?</a:t>
            </a:r>
            <a:endParaRPr lang="en-US" sz="48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55661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211390" y="603519"/>
            <a:ext cx="3116559" cy="83099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FF0000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rtlCol="0">
            <a:spAutoFit/>
          </a:bodyPr>
          <a:lstStyle/>
          <a:p>
            <a:r>
              <a:rPr lang="bn-BD" sz="4800" b="1" dirty="0" smtClean="0"/>
              <a:t>একক কাজ</a:t>
            </a:r>
            <a:endParaRPr lang="en-US" sz="4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045315" y="2560548"/>
            <a:ext cx="8605514" cy="9233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bn-BD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কয়েকটি গৃহপালিত পশুর নাম বলো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45315" y="4314874"/>
            <a:ext cx="8605514" cy="92333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bn-BD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কয়েকটি গৃহপালিত পাখির নাম বলো</a:t>
            </a: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51297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7618" y="296214"/>
            <a:ext cx="5692462" cy="297501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093" y="940159"/>
            <a:ext cx="5782613" cy="446896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7617" y="3361386"/>
            <a:ext cx="5692462" cy="3065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8131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4704" y="609600"/>
            <a:ext cx="9923816" cy="781318"/>
          </a:xfrm>
          <a:solidFill>
            <a:schemeClr val="accent4">
              <a:lumMod val="40000"/>
              <a:lumOff val="60000"/>
            </a:schemeClr>
          </a:solidFill>
          <a:ln>
            <a:solidFill>
              <a:srgbClr val="FF0000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 fontScale="90000"/>
          </a:bodyPr>
          <a:lstStyle/>
          <a:p>
            <a:r>
              <a:rPr lang="bn-BD" dirty="0" smtClean="0"/>
              <a:t>                </a:t>
            </a:r>
            <a:r>
              <a:rPr lang="en-US" dirty="0" smtClean="0"/>
              <a:t>    </a:t>
            </a:r>
            <a:r>
              <a:rPr lang="bn-BD" sz="54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দলীয় কাজ</a:t>
            </a:r>
            <a:endParaRPr lang="en-US" sz="54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94704" y="2472744"/>
            <a:ext cx="9923816" cy="31700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গৃহপালিত পশুপাখি</a:t>
            </a:r>
            <a:r>
              <a:rPr lang="bn-BD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থেকে খাদ্য </a:t>
            </a:r>
            <a:r>
              <a:rPr lang="bn-BD" sz="4000" dirty="0">
                <a:latin typeface="NikoshBAN" panose="02000000000000000000" pitchFamily="2" charset="0"/>
                <a:cs typeface="NikoshBAN" panose="02000000000000000000" pitchFamily="2" charset="0"/>
              </a:rPr>
              <a:t>হিসাবে 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আমরা যেসব উপাদান পাই তার একটি তালিকা তৈরি কর।   </a:t>
            </a:r>
          </a:p>
          <a:p>
            <a:endParaRPr lang="en-US" sz="40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গৃহপালিত পশুপাখি কিভাবে আমাদের অর্থনৈতিক অবস্থার উন্নয়ন ঘটাতে পারে তার নমুনা তৈরি কর।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4395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93195" y="540913"/>
            <a:ext cx="7959144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wrap="square" rtlCol="0">
            <a:spAutoFit/>
          </a:bodyPr>
          <a:lstStyle/>
          <a:p>
            <a:r>
              <a:rPr lang="bn-BD" sz="5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    মূল্যায়ন</a:t>
            </a:r>
            <a:endParaRPr lang="en-US" sz="5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93195" y="2511380"/>
            <a:ext cx="7959144" cy="280076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গৃহপালিত পশু কাকে বলে?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গৃহপালিত পাখি কাকে বলে?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গৃহপালিত পশু আমাদের কী কী উপায়ে </a:t>
            </a:r>
          </a:p>
          <a:p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সাহায্য করে তা বর্ণনা কর।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58679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69077" y="1818822"/>
            <a:ext cx="5157107" cy="39087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wrap="square" rtlCol="0">
            <a:spAutoFit/>
          </a:bodyPr>
          <a:lstStyle/>
          <a:p>
            <a:r>
              <a:rPr lang="bn-BD" sz="4400" b="1" u="sng" dirty="0" smtClean="0">
                <a:solidFill>
                  <a:srgbClr val="0070C0"/>
                </a:solidFill>
              </a:rPr>
              <a:t>বাবলু </a:t>
            </a:r>
            <a:r>
              <a:rPr lang="bn-BD" sz="4400" b="1" u="sng" dirty="0">
                <a:solidFill>
                  <a:srgbClr val="0070C0"/>
                </a:solidFill>
              </a:rPr>
              <a:t>বিশ্বাস</a:t>
            </a:r>
            <a:r>
              <a:rPr lang="bn-BD" sz="4400" b="1" dirty="0" smtClean="0">
                <a:solidFill>
                  <a:srgbClr val="0070C0"/>
                </a:solidFill>
              </a:rPr>
              <a:t>        </a:t>
            </a:r>
            <a:endParaRPr lang="bn-BD" sz="4400" b="1" u="sng" dirty="0" smtClean="0">
              <a:solidFill>
                <a:srgbClr val="0070C0"/>
              </a:solidFill>
            </a:endParaRPr>
          </a:p>
          <a:p>
            <a:r>
              <a:rPr lang="bn-BD" sz="4400" b="1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সহকারি শিক্ষক </a:t>
            </a:r>
          </a:p>
          <a:p>
            <a:r>
              <a:rPr lang="bn-BD" sz="3600" b="1" dirty="0" smtClean="0">
                <a:solidFill>
                  <a:schemeClr val="accent4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রঘুনাথপুর মাধ্যমিক বালিকা বিদ্যালয়।</a:t>
            </a:r>
          </a:p>
          <a:p>
            <a:r>
              <a:rPr lang="bn-BD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কালিয়া, নড়াইল</a:t>
            </a:r>
            <a:r>
              <a:rPr lang="bn-BD" sz="4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44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মোবাঃ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01916342075</a:t>
            </a:r>
            <a:endParaRPr lang="en-US" sz="36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46753" y="1818822"/>
            <a:ext cx="4533712" cy="280076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শ্রেণীঃষষ্ঠ</a:t>
            </a:r>
          </a:p>
          <a:p>
            <a:r>
              <a:rPr lang="bn-BD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বিষয়ঃকৃষি শিক্ষা</a:t>
            </a:r>
          </a:p>
          <a:p>
            <a:r>
              <a:rPr lang="bn-BD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অধ্যায়ঃপঞ্চম</a:t>
            </a:r>
          </a:p>
          <a:p>
            <a:r>
              <a:rPr lang="bn-BD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পাঠঃ১৩-১৪স</a:t>
            </a:r>
            <a:endParaRPr lang="en-US" sz="4400" dirty="0">
              <a:solidFill>
                <a:schemeClr val="tx1">
                  <a:lumMod val="95000"/>
                  <a:lumOff val="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04552" y="412124"/>
            <a:ext cx="3207929" cy="83099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wrap="none" rtlCol="0">
            <a:spAutoFit/>
          </a:bodyPr>
          <a:lstStyle/>
          <a:p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শিক্ষক পরিচিতি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34141" y="412124"/>
            <a:ext cx="2662908" cy="83099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wrap="none" rtlCol="0">
            <a:spAutoFit/>
          </a:bodyPr>
          <a:lstStyle/>
          <a:p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পাঠ পরিচিতি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8967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9248" y="648236"/>
            <a:ext cx="9769269" cy="897229"/>
          </a:xfrm>
          <a:solidFill>
            <a:schemeClr val="tx2">
              <a:lumMod val="20000"/>
              <a:lumOff val="80000"/>
            </a:schemeClr>
          </a:solidFill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 fontScale="90000"/>
          </a:bodyPr>
          <a:lstStyle/>
          <a:p>
            <a:r>
              <a:rPr lang="bn-BD" sz="6000" dirty="0" smtClean="0"/>
              <a:t>           </a:t>
            </a:r>
            <a:r>
              <a:rPr lang="bn-BD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বাড়ির কাজ</a:t>
            </a:r>
            <a:endParaRPr lang="en-US" sz="6000" dirty="0">
              <a:solidFill>
                <a:schemeClr val="tx1">
                  <a:lumMod val="95000"/>
                  <a:lumOff val="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13776" y="2987898"/>
            <a:ext cx="9440215" cy="212365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C0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তোমার এলাকায় দেখা গৃহপালিত পশুপাখি গুলো থেকে কীভাবে অর্থ উপর্জন করা যায় তার তালিকা তৈরি করে আনবে।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722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6711" y="422331"/>
            <a:ext cx="7146758" cy="441635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301544" y="4838688"/>
            <a:ext cx="2735044" cy="144655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r>
              <a:rPr lang="bn-BD" sz="8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endParaRPr lang="en-US" sz="88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72040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8822" y="434304"/>
            <a:ext cx="9842678" cy="917977"/>
          </a:xfrm>
          <a:solidFill>
            <a:schemeClr val="accent3">
              <a:lumMod val="40000"/>
              <a:lumOff val="60000"/>
            </a:schemeClr>
          </a:solidFill>
          <a:ln>
            <a:solidFill>
              <a:srgbClr val="00B050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 fontScale="90000"/>
          </a:bodyPr>
          <a:lstStyle/>
          <a:p>
            <a:r>
              <a:rPr lang="bn-BD" sz="6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    </a:t>
            </a:r>
            <a:r>
              <a:rPr lang="bn-BD" sz="6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  <a:endParaRPr lang="en-US" sz="6600" b="1" dirty="0">
              <a:solidFill>
                <a:schemeClr val="tx1">
                  <a:lumMod val="95000"/>
                  <a:lumOff val="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02402" y="1764406"/>
            <a:ext cx="9195517" cy="461664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</a:t>
            </a:r>
            <a:r>
              <a:rPr lang="bn-BD" sz="48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এই পাঠ শেষে শিক্ষার্থীরা</a:t>
            </a:r>
          </a:p>
          <a:p>
            <a:pPr marL="685800" indent="-685800">
              <a:buFont typeface="Wingdings" panose="05000000000000000000" pitchFamily="2" charset="2"/>
              <a:buChar char="v"/>
            </a:pP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গৃহপালিত পশুপাখি কী বলতে পারবে।</a:t>
            </a:r>
          </a:p>
          <a:p>
            <a:pPr marL="685800" indent="-685800">
              <a:buFont typeface="Wingdings" panose="05000000000000000000" pitchFamily="2" charset="2"/>
              <a:buChar char="v"/>
            </a:pP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গৃহপালিত পশুপাখি সনাক্ত করতে পারবে।</a:t>
            </a:r>
          </a:p>
          <a:p>
            <a:pPr marL="685800" indent="-685800">
              <a:buFont typeface="Wingdings" panose="05000000000000000000" pitchFamily="2" charset="2"/>
              <a:buChar char="v"/>
            </a:pP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গৃহপালিত পশুপাখি থেকে আমরা কী কী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পাই </a:t>
            </a:r>
          </a:p>
          <a:p>
            <a:r>
              <a:rPr lang="bn-BD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তার তালিকা তৈরি করতে পারবে।</a:t>
            </a:r>
          </a:p>
          <a:p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18065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9888" y="1290273"/>
            <a:ext cx="6069374" cy="467414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521" y="1290272"/>
            <a:ext cx="5439819" cy="467414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65521" y="296213"/>
            <a:ext cx="6219972" cy="76944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bn-BD" sz="4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এখানে তোমরা কী দেখতে পাচ্ছ?</a:t>
            </a:r>
            <a:endParaRPr lang="en-US" sz="4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89634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1432" y="1013277"/>
            <a:ext cx="5584371" cy="422842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58344" y="64394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749" y="1013276"/>
            <a:ext cx="5636806" cy="422842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65521" y="296213"/>
            <a:ext cx="6681637" cy="76944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wrap="none" rtlCol="0">
            <a:spAutoFit/>
          </a:bodyPr>
          <a:lstStyle/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bn-BD" sz="4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এখানে তোমরা কী দেখতে পাচ্ছ?</a:t>
            </a:r>
            <a:endParaRPr lang="en-US" sz="4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91534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521" y="1674254"/>
            <a:ext cx="5293217" cy="386366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4585" y="1674253"/>
            <a:ext cx="5448147" cy="386366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49568" y="437880"/>
            <a:ext cx="6219972" cy="76944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bn-BD" sz="4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এখানে তোমরা কী দেখতে পাচ্ছ?</a:t>
            </a:r>
            <a:endParaRPr lang="en-US" sz="4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40418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8736" y="1066370"/>
            <a:ext cx="5842410" cy="460033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336" y="1066370"/>
            <a:ext cx="5296399" cy="4600334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402336" y="5790530"/>
            <a:ext cx="8810425" cy="76944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bn-BD" sz="4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এই পশুপাখি গুলো আমরা কোথায় দেখতে পাই?</a:t>
            </a:r>
            <a:endParaRPr lang="en-US" sz="4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2336" y="296929"/>
            <a:ext cx="6637555" cy="76944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bn-BD" sz="4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এখানে তোমরা কী দেখতে পাচ্ছ</a:t>
            </a:r>
            <a:r>
              <a:rPr lang="bn-BD" sz="4400" b="1" dirty="0" smtClean="0"/>
              <a:t>?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20695635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961623"/>
          </a:xfrm>
          <a:solidFill>
            <a:srgbClr val="00B0F0"/>
          </a:solidFill>
          <a:ln>
            <a:solidFill>
              <a:srgbClr val="00B050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 fontScale="90000"/>
          </a:bodyPr>
          <a:lstStyle/>
          <a:p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       </a:t>
            </a:r>
            <a:r>
              <a:rPr lang="bn-BD" sz="88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আজকের </a:t>
            </a:r>
            <a:r>
              <a:rPr lang="bn-BD" sz="8800" dirty="0">
                <a:solidFill>
                  <a:schemeClr val="accent3">
                    <a:lumMod val="20000"/>
                    <a:lumOff val="8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 </a:t>
            </a:r>
            <a:r>
              <a:rPr lang="bn-BD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</a:t>
            </a:r>
            <a:endParaRPr lang="en-US" dirty="0">
              <a:solidFill>
                <a:schemeClr val="accent3">
                  <a:lumMod val="20000"/>
                  <a:lumOff val="8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82182" y="2643848"/>
            <a:ext cx="5997155" cy="132343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FF0000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rtlCol="0">
            <a:spAutoFit/>
          </a:bodyPr>
          <a:lstStyle/>
          <a:p>
            <a:r>
              <a:rPr lang="bn-BD" sz="8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গৃহপালিত পশুপাখি</a:t>
            </a:r>
            <a:endParaRPr lang="en-US" sz="8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74037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835" y="275075"/>
            <a:ext cx="4992838" cy="311918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378" y="3494796"/>
            <a:ext cx="5044295" cy="308648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1707" y="332438"/>
            <a:ext cx="5718219" cy="3004457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1707" y="3394259"/>
            <a:ext cx="5718219" cy="3187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92621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TC103457444[[fn=Basis]]</Template>
  <TotalTime>1148</TotalTime>
  <Words>261</Words>
  <Application>Microsoft Office PowerPoint</Application>
  <PresentationFormat>Widescreen</PresentationFormat>
  <Paragraphs>56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Corbel</vt:lpstr>
      <vt:lpstr>NikoshBAN</vt:lpstr>
      <vt:lpstr>Vrinda</vt:lpstr>
      <vt:lpstr>Wingdings</vt:lpstr>
      <vt:lpstr>Basis</vt:lpstr>
      <vt:lpstr>          স্বাগতম</vt:lpstr>
      <vt:lpstr>PowerPoint Presentation</vt:lpstr>
      <vt:lpstr>                  শিখনফল</vt:lpstr>
      <vt:lpstr>PowerPoint Presentation</vt:lpstr>
      <vt:lpstr>PowerPoint Presentation</vt:lpstr>
      <vt:lpstr>PowerPoint Presentation</vt:lpstr>
      <vt:lpstr>PowerPoint Presentation</vt:lpstr>
      <vt:lpstr>                     আজকের পাঠ 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            গৃহপালিত পাখি</vt:lpstr>
      <vt:lpstr>PowerPoint Presentation</vt:lpstr>
      <vt:lpstr>PowerPoint Presentation</vt:lpstr>
      <vt:lpstr>PowerPoint Presentation</vt:lpstr>
      <vt:lpstr>                    দলীয় কাজ</vt:lpstr>
      <vt:lpstr>PowerPoint Presentation</vt:lpstr>
      <vt:lpstr>           বাড়ির কাজ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</dc:creator>
  <cp:lastModifiedBy>DOEL</cp:lastModifiedBy>
  <cp:revision>213</cp:revision>
  <dcterms:created xsi:type="dcterms:W3CDTF">2014-01-16T03:24:20Z</dcterms:created>
  <dcterms:modified xsi:type="dcterms:W3CDTF">2014-01-22T03:34:25Z</dcterms:modified>
</cp:coreProperties>
</file>