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8" r:id="rId3"/>
    <p:sldId id="258" r:id="rId4"/>
    <p:sldId id="263" r:id="rId5"/>
    <p:sldId id="260" r:id="rId6"/>
    <p:sldId id="261" r:id="rId7"/>
    <p:sldId id="262" r:id="rId8"/>
    <p:sldId id="269" r:id="rId9"/>
    <p:sldId id="264" r:id="rId10"/>
    <p:sldId id="266" r:id="rId11"/>
    <p:sldId id="265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8" d="100"/>
          <a:sy n="68" d="100"/>
        </p:scale>
        <p:origin x="-540" y="3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5DD000-F54E-47B4-9D75-8017E2035553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7E5A05-827B-4782-B502-91BD5D7768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2723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E5A05-827B-4782-B502-91BD5D77687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66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g"/><Relationship Id="rId5" Type="http://schemas.openxmlformats.org/officeDocument/2006/relationships/image" Target="../media/image10.jpeg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90"/>
            <a:ext cx="9144000" cy="669701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38201" y="1066800"/>
            <a:ext cx="754379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3900" dirty="0" smtClean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239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5749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28600" y="533400"/>
            <a:ext cx="4267200" cy="1938992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bn-BD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মোঃ </a:t>
            </a:r>
            <a:r>
              <a:rPr lang="bn-BD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খাইরুল ইসলাম </a:t>
            </a:r>
          </a:p>
          <a:p>
            <a:r>
              <a:rPr lang="bn-BD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  হোসেন্দী উচ্চ বিদ্যালয়</a:t>
            </a:r>
          </a:p>
          <a:p>
            <a:r>
              <a:rPr lang="bn-BD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  পাকুন্দিয়া, কিশোরগঞ্জ।</a:t>
            </a:r>
            <a:endParaRPr lang="en-US" sz="4000" dirty="0"/>
          </a:p>
        </p:txBody>
      </p:sp>
      <p:sp>
        <p:nvSpPr>
          <p:cNvPr id="12" name="Rectangle 11"/>
          <p:cNvSpPr/>
          <p:nvPr/>
        </p:nvSpPr>
        <p:spPr>
          <a:xfrm>
            <a:off x="4572000" y="4419600"/>
            <a:ext cx="4572000" cy="1754326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bn-BD" sz="3600" b="1" dirty="0">
                <a:solidFill>
                  <a:srgbClr val="002060"/>
                </a:solidFill>
              </a:rPr>
              <a:t>বিষয়ঃ ব্যবসায় উদ্যোগ</a:t>
            </a:r>
          </a:p>
          <a:p>
            <a:r>
              <a:rPr lang="bn-BD" sz="3600" b="1" dirty="0">
                <a:solidFill>
                  <a:srgbClr val="002060"/>
                </a:solidFill>
              </a:rPr>
              <a:t>     নবম শ্রেনী</a:t>
            </a:r>
          </a:p>
          <a:p>
            <a:r>
              <a:rPr lang="bn-BD" sz="3600" b="1" dirty="0">
                <a:solidFill>
                  <a:srgbClr val="002060"/>
                </a:solidFill>
              </a:rPr>
              <a:t>    তৃতীয় অধ্যায়</a:t>
            </a:r>
            <a:endParaRPr lang="en-US" sz="3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825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"/>
            <a:ext cx="4465820" cy="2971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755" y="159760"/>
            <a:ext cx="4489845" cy="2971800"/>
          </a:xfrm>
          <a:prstGeom prst="rect">
            <a:avLst/>
          </a:prstGeom>
        </p:spPr>
      </p:pic>
      <p:pic>
        <p:nvPicPr>
          <p:cNvPr id="7" name="Picture 5" descr="G:\kkkk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200400"/>
            <a:ext cx="4191000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G:\kkk_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200400"/>
            <a:ext cx="4648200" cy="3595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663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590800"/>
            <a:ext cx="7543800" cy="1143000"/>
          </a:xfr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bn-BD" sz="12800" dirty="0" smtClean="0">
                <a:latin typeface="NikoshBAN" pitchFamily="2" charset="0"/>
                <a:cs typeface="NikoshBAN" pitchFamily="2" charset="0"/>
              </a:rPr>
              <a:t>আত্মকর্মসংস্থান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0036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0400" y="152400"/>
            <a:ext cx="3276600" cy="1323439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শিখনফল 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3000" y="1752600"/>
            <a:ext cx="6781800" cy="64633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i="1" dirty="0" smtClean="0">
                <a:latin typeface="NikoshBAN" pitchFamily="2" charset="0"/>
                <a:cs typeface="NikoshBAN" pitchFamily="2" charset="0"/>
              </a:rPr>
              <a:t>আত্মকর্মসংস্হানের ধারণা ব্যাখ্যা করতে পারবে।</a:t>
            </a:r>
            <a:endParaRPr lang="en-US" sz="3600" i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19200" y="4722674"/>
            <a:ext cx="7391400" cy="175432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i="1" dirty="0" smtClean="0">
                <a:latin typeface="NikoshBAN" pitchFamily="2" charset="0"/>
                <a:cs typeface="NikoshBAN" pitchFamily="2" charset="0"/>
              </a:rPr>
              <a:t>বাংলাদেশের আর্থ-সামাজিক অবস্হা বিবেচনায়</a:t>
            </a:r>
            <a:r>
              <a:rPr lang="bn-BD" sz="3600" i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i="1" dirty="0" smtClean="0">
                <a:latin typeface="NikoshBAN" pitchFamily="2" charset="0"/>
                <a:cs typeface="NikoshBAN" pitchFamily="2" charset="0"/>
              </a:rPr>
              <a:t>আত্মকর্মসংস্হানের</a:t>
            </a:r>
            <a:r>
              <a:rPr lang="en-US" sz="3600" i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i="1" dirty="0" smtClean="0">
                <a:latin typeface="NikoshBAN" pitchFamily="2" charset="0"/>
                <a:cs typeface="NikoshBAN" pitchFamily="2" charset="0"/>
              </a:rPr>
              <a:t>উপযুক্ত ক্ষেত্রগুলো চিহ্নিত করতে পারবে। </a:t>
            </a:r>
            <a:endParaRPr lang="en-US" sz="3600" i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19200" y="3316069"/>
            <a:ext cx="8305800" cy="64633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bn-BD" sz="3600" i="1" dirty="0" smtClean="0">
                <a:latin typeface="NikoshBAN" pitchFamily="2" charset="0"/>
                <a:cs typeface="NikoshBAN" pitchFamily="2" charset="0"/>
              </a:rPr>
              <a:t>আত্মকর্মসংস্হানের প্রয়োজনীয়তা ব্যাখ্যা করতে পারবে। </a:t>
            </a:r>
            <a:endParaRPr lang="en-US" sz="3600" i="1" dirty="0"/>
          </a:p>
        </p:txBody>
      </p:sp>
      <p:sp>
        <p:nvSpPr>
          <p:cNvPr id="8" name="Notched Right Arrow 7"/>
          <p:cNvSpPr/>
          <p:nvPr/>
        </p:nvSpPr>
        <p:spPr>
          <a:xfrm>
            <a:off x="-152400" y="1828799"/>
            <a:ext cx="1295400" cy="570131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Notched Right Arrow 8"/>
          <p:cNvSpPr/>
          <p:nvPr/>
        </p:nvSpPr>
        <p:spPr>
          <a:xfrm>
            <a:off x="-152400" y="3410634"/>
            <a:ext cx="1371600" cy="551766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Notched Right Arrow 9"/>
          <p:cNvSpPr/>
          <p:nvPr/>
        </p:nvSpPr>
        <p:spPr>
          <a:xfrm>
            <a:off x="-152400" y="5334001"/>
            <a:ext cx="1371600" cy="53340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656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 animBg="1"/>
      <p:bldP spid="6" grpId="0" animBg="1"/>
      <p:bldP spid="8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762000"/>
            <a:ext cx="624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199"/>
            <a:ext cx="1341986" cy="2808427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4" name="Right Arrow 3"/>
          <p:cNvSpPr/>
          <p:nvPr/>
        </p:nvSpPr>
        <p:spPr>
          <a:xfrm>
            <a:off x="1371600" y="1066800"/>
            <a:ext cx="609600" cy="4136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0"/>
            <a:ext cx="3048000" cy="288462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76199"/>
            <a:ext cx="3584678" cy="280842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7" name="Right Arrow 6"/>
          <p:cNvSpPr/>
          <p:nvPr/>
        </p:nvSpPr>
        <p:spPr>
          <a:xfrm>
            <a:off x="5105400" y="1131332"/>
            <a:ext cx="609600" cy="46886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G:\Dairy-farmers-00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243986"/>
            <a:ext cx="4058503" cy="3643458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Down Arrow 8"/>
          <p:cNvSpPr/>
          <p:nvPr/>
        </p:nvSpPr>
        <p:spPr>
          <a:xfrm>
            <a:off x="7315200" y="2884626"/>
            <a:ext cx="533400" cy="40294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 Arrow 11"/>
          <p:cNvSpPr/>
          <p:nvPr/>
        </p:nvSpPr>
        <p:spPr>
          <a:xfrm>
            <a:off x="4343400" y="4648200"/>
            <a:ext cx="914400" cy="48028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35615"/>
            <a:ext cx="4343400" cy="362238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2362200" y="-76200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প্রশিক্ষন কেন্দ্র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00800" y="10180"/>
            <a:ext cx="236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কর্মসংস্থান ব্যাংক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71600" y="5943600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দুধ বাজার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15000" y="5791200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খামার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8151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9" grpId="0" animBg="1"/>
      <p:bldP spid="12" grpId="0" animBg="1"/>
      <p:bldP spid="10" grpId="0"/>
      <p:bldP spid="11" grpId="0"/>
      <p:bldP spid="13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6800"/>
            <a:ext cx="4419600" cy="3505200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1249" y="1066800"/>
            <a:ext cx="3384551" cy="338040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6" name="Down Arrow 5"/>
          <p:cNvSpPr/>
          <p:nvPr/>
        </p:nvSpPr>
        <p:spPr>
          <a:xfrm>
            <a:off x="1981200" y="0"/>
            <a:ext cx="533400" cy="1066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3810000" y="2576996"/>
            <a:ext cx="1143000" cy="5472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476500" y="1447800"/>
            <a:ext cx="1409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বায়োগ্যাস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15000" y="1219200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সবজি বাগান 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6796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19200" y="282714"/>
            <a:ext cx="6248400" cy="707886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আত্মকর্মসংস্হানের উপযুক্ত ক্ষেত্র সমুহ  </a:t>
            </a:r>
            <a:endParaRPr lang="en-US" sz="4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143000"/>
            <a:ext cx="3733800" cy="25314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295400"/>
            <a:ext cx="3429000" cy="228409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3733800"/>
            <a:ext cx="2743200" cy="279495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733800"/>
            <a:ext cx="4191000" cy="2743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28800" y="11430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পান চাষ 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10200" y="1371600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FF0000"/>
                </a:solidFill>
              </a:rPr>
              <a:t>সবজি চাষ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14400" y="6135469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ফটোকপি ব্যাবসা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81600" y="6096000"/>
            <a:ext cx="266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কাঠের কারুকাজ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068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679680"/>
            <a:ext cx="9067800" cy="3416320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7200" dirty="0" smtClean="0">
                <a:latin typeface="NikoshBAN" pitchFamily="2" charset="0"/>
                <a:cs typeface="NikoshBAN" pitchFamily="2" charset="0"/>
              </a:rPr>
              <a:t>   আত্মকর্মসংস্থানের উপযুক্ত ও </a:t>
            </a:r>
          </a:p>
          <a:p>
            <a:r>
              <a:rPr lang="bn-BD" sz="7200" dirty="0" smtClean="0">
                <a:latin typeface="NikoshBAN" pitchFamily="2" charset="0"/>
                <a:cs typeface="NikoshBAN" pitchFamily="2" charset="0"/>
              </a:rPr>
              <a:t>   লাভজনক ক্ষেত্র সমূহ চিহ্নিত </a:t>
            </a:r>
          </a:p>
          <a:p>
            <a:r>
              <a:rPr lang="bn-BD" sz="7200" dirty="0" smtClean="0">
                <a:latin typeface="NikoshBAN" pitchFamily="2" charset="0"/>
                <a:cs typeface="NikoshBAN" pitchFamily="2" charset="0"/>
              </a:rPr>
              <a:t>   কর । 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24200" y="457200"/>
            <a:ext cx="2895600" cy="1015663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4419600" y="1472863"/>
            <a:ext cx="457200" cy="120681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589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0400" y="381000"/>
            <a:ext cx="2743200" cy="1323439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মূল্যায়ন 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2685633"/>
            <a:ext cx="8686800" cy="280076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১।  আত্মকর্মসংস্থান কি?</a:t>
            </a: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২।  আত্মকর্মসংস্থানে সহায়ক প্রশিক্ষণ প্রদানকারী                   ৫টি প্রতিষ্ঠানের নাম লিখ? </a:t>
            </a: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৩।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আত্মকর্মসংস্থানের একটি বৈশিষ্ট বর্ণনা কর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4267200" y="1704439"/>
            <a:ext cx="609600" cy="98119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585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0400" y="1057870"/>
            <a:ext cx="2628900" cy="923330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বাড়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ী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র কাজ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3200400"/>
            <a:ext cx="9067800" cy="1569660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তোমার স্কুল/ বাড়ীর আশে পাশে দেখা যায় এমন 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6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টি আত্মকর্মসংস্থান মূলক নাম খুঁজে বের কর।  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4267200" y="1981200"/>
            <a:ext cx="533400" cy="12497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518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68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47800" y="2255490"/>
            <a:ext cx="67056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99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99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7609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602</TotalTime>
  <Words>132</Words>
  <Application>Microsoft Office PowerPoint</Application>
  <PresentationFormat>On-screen Show (4:3)</PresentationFormat>
  <Paragraphs>35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আত্মকর্মসংস্থান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TSS</cp:lastModifiedBy>
  <cp:revision>90</cp:revision>
  <dcterms:created xsi:type="dcterms:W3CDTF">2006-08-16T00:00:00Z</dcterms:created>
  <dcterms:modified xsi:type="dcterms:W3CDTF">2014-01-23T14:24:27Z</dcterms:modified>
</cp:coreProperties>
</file>