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60" r:id="rId4"/>
    <p:sldId id="259" r:id="rId5"/>
    <p:sldId id="261" r:id="rId6"/>
    <p:sldId id="262" r:id="rId7"/>
    <p:sldId id="263" r:id="rId8"/>
    <p:sldId id="264" r:id="rId9"/>
    <p:sldId id="266" r:id="rId10"/>
    <p:sldId id="268" r:id="rId11"/>
    <p:sldId id="265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956" autoAdjust="0"/>
    <p:restoredTop sz="94586" autoAdjust="0"/>
  </p:normalViewPr>
  <p:slideViewPr>
    <p:cSldViewPr>
      <p:cViewPr varScale="1">
        <p:scale>
          <a:sx n="78" d="100"/>
          <a:sy n="78" d="100"/>
        </p:scale>
        <p:origin x="-11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3BA17E-F51F-4A09-851F-1F83A04A7E63}" type="datetimeFigureOut">
              <a:rPr lang="en-US" smtClean="0"/>
              <a:pPr/>
              <a:t>1/23/2014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5254A8-D277-4A4B-8C32-012239186CA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5254A8-D277-4A4B-8C32-012239186CA8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6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38400" y="609600"/>
            <a:ext cx="4191000" cy="1238250"/>
          </a:xfrm>
          <a:solidFill>
            <a:srgbClr val="C00000"/>
          </a:solidFill>
        </p:spPr>
        <p:txBody>
          <a:bodyPr/>
          <a:lstStyle/>
          <a:p>
            <a:r>
              <a:rPr lang="bn-BD" smtClean="0"/>
              <a:t>স্বাগতম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324600" cy="17526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" name="Picture 3" descr="ihy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00200" y="1981200"/>
            <a:ext cx="5645379" cy="4228585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/>
          <a:lstStyle/>
          <a:p>
            <a:r>
              <a:rPr lang="bn-BD" dirty="0" smtClean="0"/>
              <a:t>মূল্যায়ন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00B0F0"/>
          </a:solidFill>
        </p:spPr>
        <p:txBody>
          <a:bodyPr/>
          <a:lstStyle/>
          <a:p>
            <a:r>
              <a:rPr lang="bn-BD" dirty="0" smtClean="0"/>
              <a:t>জীব কাকে </a:t>
            </a:r>
            <a:r>
              <a:rPr lang="bn-BD" dirty="0" smtClean="0"/>
              <a:t>বলে?</a:t>
            </a:r>
            <a:endParaRPr lang="bn-BD" dirty="0" smtClean="0"/>
          </a:p>
          <a:p>
            <a:r>
              <a:rPr lang="bn-BD" dirty="0" smtClean="0"/>
              <a:t>জড় কাকে </a:t>
            </a:r>
            <a:r>
              <a:rPr lang="bn-BD" dirty="0" smtClean="0"/>
              <a:t>বলে</a:t>
            </a:r>
            <a:r>
              <a:rPr lang="bn-BD" dirty="0" smtClean="0"/>
              <a:t> </a:t>
            </a:r>
            <a:r>
              <a:rPr lang="bn-BD" dirty="0" smtClean="0"/>
              <a:t>?</a:t>
            </a:r>
            <a:endParaRPr lang="bn-BD" dirty="0" smtClean="0"/>
          </a:p>
          <a:p>
            <a:r>
              <a:rPr lang="bn-BD" dirty="0" smtClean="0"/>
              <a:t>জীবের </a:t>
            </a:r>
            <a:r>
              <a:rPr lang="bn-BD" dirty="0" smtClean="0"/>
              <a:t>বৈশিষ্টগুলো বাখ্যা কর 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762000"/>
            <a:ext cx="8458200" cy="1107996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sz="6600" dirty="0" smtClean="0">
                <a:latin typeface="NikoshBAN" pitchFamily="2" charset="0"/>
                <a:cs typeface="NikoshBAN" pitchFamily="2" charset="0"/>
              </a:rPr>
              <a:t>             </a:t>
            </a:r>
            <a:r>
              <a:rPr lang="en-US" sz="6600" dirty="0" err="1" smtClean="0">
                <a:latin typeface="NikoshBAN" pitchFamily="2" charset="0"/>
                <a:cs typeface="NikoshBAN" pitchFamily="2" charset="0"/>
              </a:rPr>
              <a:t>বাড়ির</a:t>
            </a:r>
            <a:r>
              <a:rPr lang="en-US" sz="6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 smtClean="0">
                <a:latin typeface="NikoshBAN" pitchFamily="2" charset="0"/>
                <a:cs typeface="NikoshBAN" pitchFamily="2" charset="0"/>
              </a:rPr>
              <a:t>কাজ</a:t>
            </a:r>
            <a:endParaRPr lang="en-US" sz="6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66800" y="3200400"/>
            <a:ext cx="7467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solidFill>
                  <a:srgbClr val="FF0000"/>
                </a:solidFill>
              </a:rPr>
              <a:t>জীবের প্রধান </a:t>
            </a:r>
            <a:r>
              <a:rPr lang="bn-BD" sz="2400" dirty="0" smtClean="0">
                <a:solidFill>
                  <a:srgbClr val="FF0000"/>
                </a:solidFill>
              </a:rPr>
              <a:t>বৈশিষ্টগুলো</a:t>
            </a:r>
            <a:r>
              <a:rPr lang="bn-BD" dirty="0" smtClean="0">
                <a:solidFill>
                  <a:srgbClr val="FF0000"/>
                </a:solidFill>
              </a:rPr>
              <a:t> লিখ?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  <a:blipFill>
            <a:blip r:embed="rId3"/>
            <a:tile tx="0" ty="0" sx="100000" sy="100000" flip="none" algn="tl"/>
          </a:blipFill>
        </p:spPr>
        <p:txBody>
          <a:bodyPr/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                          </a:t>
            </a:r>
            <a:r>
              <a:rPr lang="bn-BD" sz="7200" dirty="0" smtClean="0"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72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 descr="ihy6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28800" y="3048000"/>
            <a:ext cx="4800600" cy="359581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r>
              <a:rPr lang="bn-BD" dirty="0" smtClean="0"/>
              <a:t>শিক্ষক পরিচিতি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92D050"/>
          </a:solidFill>
          <a:ln>
            <a:solidFill>
              <a:srgbClr val="FF0000"/>
            </a:solidFill>
          </a:ln>
        </p:spPr>
        <p:txBody>
          <a:bodyPr/>
          <a:lstStyle/>
          <a:p>
            <a:r>
              <a:rPr lang="bn-BD" dirty="0" smtClean="0"/>
              <a:t>আবদুল খালেক</a:t>
            </a:r>
          </a:p>
          <a:p>
            <a:r>
              <a:rPr lang="bn-BD" dirty="0" smtClean="0"/>
              <a:t>সহকারী শিক্ষক</a:t>
            </a:r>
          </a:p>
          <a:p>
            <a:r>
              <a:rPr lang="bn-BD" dirty="0" smtClean="0"/>
              <a:t>শহীদ নজরুল বালিকা উচ্চ বিদ্যালয়।</a:t>
            </a:r>
          </a:p>
          <a:p>
            <a:r>
              <a:rPr lang="bn-BD" dirty="0" smtClean="0"/>
              <a:t>নড়িয়া;শরীয়তপুর।</a:t>
            </a:r>
            <a:endParaRPr 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152400"/>
            <a:ext cx="5715000" cy="1265238"/>
          </a:xfrm>
          <a:solidFill>
            <a:srgbClr val="92D050"/>
          </a:solidFill>
        </p:spPr>
        <p:txBody>
          <a:bodyPr/>
          <a:lstStyle/>
          <a:p>
            <a:r>
              <a:rPr lang="bn-BD" dirty="0" smtClean="0"/>
              <a:t>পাঠ শিরোনাম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3810000"/>
            <a:ext cx="6705600" cy="1219200"/>
          </a:xfrm>
          <a:solidFill>
            <a:srgbClr val="00B050"/>
          </a:solidFill>
        </p:spPr>
        <p:txBody>
          <a:bodyPr>
            <a:normAutofit/>
          </a:bodyPr>
          <a:lstStyle/>
          <a:p>
            <a:r>
              <a:rPr lang="bn-BD" dirty="0" smtClean="0"/>
              <a:t>জীবের প্রধান বৈশিষ্ট্য।</a:t>
            </a:r>
            <a:endParaRPr lang="en-US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/>
          <a:lstStyle/>
          <a:p>
            <a:r>
              <a:rPr lang="bn-BD" dirty="0" smtClean="0"/>
              <a:t>পাঠ পরিচিতি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2057400"/>
            <a:ext cx="6019800" cy="3810000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bn-BD" dirty="0" smtClean="0"/>
              <a:t>শ্রেণীঃষষ্ঠ</a:t>
            </a:r>
            <a:endParaRPr lang="bn-BD" dirty="0" smtClean="0"/>
          </a:p>
          <a:p>
            <a:r>
              <a:rPr lang="bn-BD" dirty="0" smtClean="0"/>
              <a:t>অধ্যায়ঃদ্বিতীয়</a:t>
            </a:r>
            <a:endParaRPr lang="bn-BD" dirty="0" smtClean="0"/>
          </a:p>
          <a:p>
            <a:r>
              <a:rPr lang="bn-BD" dirty="0" smtClean="0"/>
              <a:t>বিষয়ঃবিজ্ঞান</a:t>
            </a:r>
          </a:p>
          <a:p>
            <a:r>
              <a:rPr lang="bn-BD" dirty="0" smtClean="0"/>
              <a:t>সময়ঃ৫০মিঃ</a:t>
            </a:r>
            <a:endParaRPr lang="bn-BD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r>
              <a:rPr lang="bn-BD" dirty="0" smtClean="0"/>
              <a:t>শিখনফল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r>
              <a:rPr lang="bn-BD" dirty="0" smtClean="0"/>
              <a:t>জীব কাকে বলে তা বলতে পারবে।</a:t>
            </a:r>
          </a:p>
          <a:p>
            <a:r>
              <a:rPr lang="bn-BD" dirty="0" smtClean="0"/>
              <a:t>জড় কাকে বলে  তা বলতে  পারবে।</a:t>
            </a:r>
          </a:p>
          <a:p>
            <a:r>
              <a:rPr lang="bn-BD" dirty="0" smtClean="0"/>
              <a:t>জীবের </a:t>
            </a:r>
            <a:r>
              <a:rPr lang="bn-BD" dirty="0" smtClean="0"/>
              <a:t>প্রধান বৈশিষ্ট্যগুলো ব্যাখ্যা </a:t>
            </a:r>
            <a:r>
              <a:rPr lang="bn-BD" dirty="0" smtClean="0"/>
              <a:t>করতে  পারবে।</a:t>
            </a:r>
            <a:endParaRPr 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allAtOnce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04800" y="457200"/>
            <a:ext cx="8229600" cy="1143000"/>
          </a:xfrm>
          <a:blipFill>
            <a:blip r:embed="rId3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bn-BD" dirty="0" smtClean="0"/>
              <a:t>পাঠ </a:t>
            </a:r>
            <a:r>
              <a:rPr lang="bn-BD" dirty="0" smtClean="0"/>
              <a:t>উপস্হাপন</a:t>
            </a:r>
            <a:endParaRPr lang="en-US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imagecow2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52400"/>
            <a:ext cx="2524125" cy="21336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848600" y="762001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জীব</a:t>
            </a:r>
            <a:endParaRPr lang="en-US" dirty="0"/>
          </a:p>
        </p:txBody>
      </p:sp>
      <p:pic>
        <p:nvPicPr>
          <p:cNvPr id="9" name="Picture 8" descr="aw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81400" y="0"/>
            <a:ext cx="2362200" cy="2438400"/>
          </a:xfrm>
          <a:prstGeom prst="rect">
            <a:avLst/>
          </a:prstGeom>
        </p:spPr>
      </p:pic>
      <p:pic>
        <p:nvPicPr>
          <p:cNvPr id="10" name="Picture 9" descr="ttaq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3400" y="3581400"/>
            <a:ext cx="3357562" cy="2671762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7315200" y="4648200"/>
            <a:ext cx="1295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জড়</a:t>
            </a:r>
            <a:endParaRPr lang="en-US" dirty="0"/>
          </a:p>
        </p:txBody>
      </p:sp>
      <p:pic>
        <p:nvPicPr>
          <p:cNvPr id="13" name="Picture 12" descr="book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flipV="1">
            <a:off x="4114800" y="3962400"/>
            <a:ext cx="2538413" cy="2286000"/>
          </a:xfrm>
          <a:prstGeom prst="rect">
            <a:avLst/>
          </a:prstGeom>
        </p:spPr>
      </p:pic>
      <p:cxnSp>
        <p:nvCxnSpPr>
          <p:cNvPr id="15" name="Straight Arrow Connector 14"/>
          <p:cNvCxnSpPr/>
          <p:nvPr/>
        </p:nvCxnSpPr>
        <p:spPr>
          <a:xfrm>
            <a:off x="0" y="3505200"/>
            <a:ext cx="9144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" name="Picture 22" descr="kj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72200" y="228600"/>
            <a:ext cx="2619375" cy="1971675"/>
          </a:xfrm>
          <a:prstGeom prst="rect">
            <a:avLst/>
          </a:prstGeom>
        </p:spPr>
      </p:pic>
      <p:sp>
        <p:nvSpPr>
          <p:cNvPr id="26" name="Rectangle 25"/>
          <p:cNvSpPr/>
          <p:nvPr/>
        </p:nvSpPr>
        <p:spPr>
          <a:xfrm>
            <a:off x="3477768" y="2767584"/>
            <a:ext cx="990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dirty="0" smtClean="0">
                <a:solidFill>
                  <a:prstClr val="black"/>
                </a:solidFill>
              </a:rPr>
              <a:t>জীব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" y="1219200"/>
            <a:ext cx="1371600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bn-BD" dirty="0" smtClean="0"/>
              <a:t>১চলন</a:t>
            </a:r>
            <a:endParaRPr lang="en-US" dirty="0"/>
          </a:p>
        </p:txBody>
      </p:sp>
      <p:pic>
        <p:nvPicPr>
          <p:cNvPr id="8" name="Picture 7" descr="if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2667000"/>
            <a:ext cx="2466975" cy="184785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9" name="TextBox 8"/>
          <p:cNvSpPr txBox="1"/>
          <p:nvPr/>
        </p:nvSpPr>
        <p:spPr>
          <a:xfrm>
            <a:off x="228600" y="3352800"/>
            <a:ext cx="1447800" cy="646331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bn-BD" smtClean="0"/>
              <a:t>খাদ্য গ্রহন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57200" y="5638800"/>
            <a:ext cx="12954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bn-BD" dirty="0" smtClean="0"/>
              <a:t>প্রজনন</a:t>
            </a:r>
            <a:endParaRPr lang="en-US" dirty="0"/>
          </a:p>
        </p:txBody>
      </p:sp>
      <p:pic>
        <p:nvPicPr>
          <p:cNvPr id="11" name="Picture 10" descr="cow_and_calf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981200" y="4876800"/>
            <a:ext cx="2321619" cy="1667223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cxnSp>
        <p:nvCxnSpPr>
          <p:cNvPr id="14" name="Straight Connector 13"/>
          <p:cNvCxnSpPr/>
          <p:nvPr/>
        </p:nvCxnSpPr>
        <p:spPr>
          <a:xfrm rot="5400000">
            <a:off x="1905000" y="3505200"/>
            <a:ext cx="5943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5715000" y="762000"/>
            <a:ext cx="1981200" cy="369332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bn-BD" dirty="0" smtClean="0"/>
              <a:t>রেচনঃ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715000" y="1447800"/>
            <a:ext cx="2057400" cy="369332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bn-BD" dirty="0" smtClean="0"/>
              <a:t>শ্বাস প্রশাস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5715000" y="2133600"/>
            <a:ext cx="2057400" cy="369332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r>
              <a:rPr lang="bn-BD" dirty="0" smtClean="0"/>
              <a:t>বৃদ্বিপায়</a:t>
            </a:r>
            <a:endParaRPr lang="en-US" dirty="0"/>
          </a:p>
        </p:txBody>
      </p:sp>
      <p:pic>
        <p:nvPicPr>
          <p:cNvPr id="18" name="Picture 17" descr="fff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29200" y="2743200"/>
            <a:ext cx="476250" cy="544286"/>
          </a:xfrm>
          <a:prstGeom prst="rect">
            <a:avLst/>
          </a:prstGeom>
        </p:spPr>
      </p:pic>
      <p:pic>
        <p:nvPicPr>
          <p:cNvPr id="19" name="Picture 18" descr="fff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000" y="2819400"/>
            <a:ext cx="762000" cy="870857"/>
          </a:xfrm>
          <a:prstGeom prst="rect">
            <a:avLst/>
          </a:prstGeom>
        </p:spPr>
      </p:pic>
      <p:pic>
        <p:nvPicPr>
          <p:cNvPr id="20" name="Picture 19" descr="fff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24750" y="2438400"/>
            <a:ext cx="1619250" cy="1850571"/>
          </a:xfrm>
          <a:prstGeom prst="rect">
            <a:avLst/>
          </a:prstGeom>
        </p:spPr>
      </p:pic>
      <p:sp>
        <p:nvSpPr>
          <p:cNvPr id="21" name="Right Arrow 20"/>
          <p:cNvSpPr/>
          <p:nvPr/>
        </p:nvSpPr>
        <p:spPr>
          <a:xfrm>
            <a:off x="5715000" y="2819400"/>
            <a:ext cx="304800" cy="3048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ight Arrow 21"/>
          <p:cNvSpPr/>
          <p:nvPr/>
        </p:nvSpPr>
        <p:spPr>
          <a:xfrm>
            <a:off x="6934200" y="3276600"/>
            <a:ext cx="533400" cy="304800"/>
          </a:xfrm>
          <a:prstGeom prst="rightArrow">
            <a:avLst>
              <a:gd name="adj1" fmla="val 50000"/>
              <a:gd name="adj2" fmla="val 39937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4953000" y="5181600"/>
            <a:ext cx="2209800" cy="369332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bn-BD" dirty="0" smtClean="0"/>
              <a:t>অভিযোজন</a:t>
            </a:r>
            <a:endParaRPr lang="en-US" dirty="0"/>
          </a:p>
        </p:txBody>
      </p:sp>
      <p:pic>
        <p:nvPicPr>
          <p:cNvPr id="25" name="Picture 24" descr="i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97364" y="4572000"/>
            <a:ext cx="2346636" cy="1757712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26" name="Picture 25" descr="rex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28800" y="509411"/>
            <a:ext cx="2133600" cy="173355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24" name="TextBox 23"/>
          <p:cNvSpPr txBox="1"/>
          <p:nvPr/>
        </p:nvSpPr>
        <p:spPr>
          <a:xfrm>
            <a:off x="1828800" y="0"/>
            <a:ext cx="4419600" cy="369332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bn-BD" dirty="0" smtClean="0"/>
              <a:t>জীবের প্রধান বৈশিষ্ট্য</a:t>
            </a:r>
            <a:endParaRPr 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r>
              <a:rPr lang="en-US" dirty="0" err="1" smtClean="0"/>
              <a:t>শ্রেণীর</a:t>
            </a:r>
            <a:r>
              <a:rPr lang="en-US" dirty="0" smtClean="0"/>
              <a:t> </a:t>
            </a:r>
            <a:r>
              <a:rPr lang="en-US" dirty="0" err="1" smtClean="0"/>
              <a:t>কাজ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1447800" y="3886200"/>
            <a:ext cx="6400800" cy="1752600"/>
          </a:xfrm>
          <a:noFill/>
        </p:spPr>
        <p:txBody>
          <a:bodyPr>
            <a:normAutofit fontScale="70000" lnSpcReduction="20000"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মানুষ;গরু;টেবিল;ইট,কুকুর,চেয়ার</a:t>
            </a:r>
            <a:r>
              <a:rPr lang="en-US" dirty="0" smtClean="0">
                <a:solidFill>
                  <a:srgbClr val="FF0000"/>
                </a:solidFill>
              </a:rPr>
              <a:t>, </a:t>
            </a:r>
            <a:r>
              <a:rPr lang="en-US" dirty="0" err="1" smtClean="0">
                <a:solidFill>
                  <a:srgbClr val="FF0000"/>
                </a:solidFill>
              </a:rPr>
              <a:t>মুরগী,পাথর,আকাশ,নদী,কবুতর</a:t>
            </a:r>
            <a:r>
              <a:rPr lang="en-US" dirty="0" smtClean="0">
                <a:solidFill>
                  <a:srgbClr val="FF0000"/>
                </a:solidFill>
              </a:rPr>
              <a:t>, 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err="1" smtClean="0">
                <a:solidFill>
                  <a:srgbClr val="00B050"/>
                </a:solidFill>
              </a:rPr>
              <a:t>জীব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এবং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জড়</a:t>
            </a:r>
            <a:r>
              <a:rPr lang="en-US" dirty="0" smtClean="0">
                <a:solidFill>
                  <a:srgbClr val="00B050"/>
                </a:solidFill>
              </a:rPr>
              <a:t> ব</a:t>
            </a:r>
            <a:r>
              <a:rPr lang="bn-BD" dirty="0" smtClean="0">
                <a:solidFill>
                  <a:srgbClr val="00B050"/>
                </a:solidFill>
              </a:rPr>
              <a:t>স্তুগুলো</a:t>
            </a:r>
            <a:r>
              <a:rPr lang="en-US" dirty="0" smtClean="0">
                <a:solidFill>
                  <a:srgbClr val="00B050"/>
                </a:solidFill>
              </a:rPr>
              <a:t>,</a:t>
            </a:r>
            <a:r>
              <a:rPr lang="bn-BD" dirty="0" smtClean="0">
                <a:solidFill>
                  <a:srgbClr val="00B050"/>
                </a:solidFill>
              </a:rPr>
              <a:t>পৃথক করে লিখ।</a:t>
            </a:r>
            <a:endParaRPr lang="en-US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theme/theme1.xml><?xml version="1.0" encoding="utf-8"?>
<a:theme xmlns:a="http://schemas.openxmlformats.org/drawingml/2006/main" name="Office Theme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462</TotalTime>
  <Words>107</Words>
  <Application>Microsoft Office PowerPoint</Application>
  <PresentationFormat>On-screen Show (4:3)</PresentationFormat>
  <Paragraphs>41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স্বাগতম</vt:lpstr>
      <vt:lpstr>শিক্ষক পরিচিতি</vt:lpstr>
      <vt:lpstr>পাঠ শিরোনাম</vt:lpstr>
      <vt:lpstr>পাঠ পরিচিতি</vt:lpstr>
      <vt:lpstr>শিখনফল</vt:lpstr>
      <vt:lpstr>পাঠ উপস্হাপন</vt:lpstr>
      <vt:lpstr>Slide 7</vt:lpstr>
      <vt:lpstr>Slide 8</vt:lpstr>
      <vt:lpstr>শ্রেণীর কাজ</vt:lpstr>
      <vt:lpstr>মূল্যায়ন</vt:lpstr>
      <vt:lpstr>Slide 11</vt:lpstr>
      <vt:lpstr>Slide 12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সাগতম</dc:title>
  <dc:creator>TSS</dc:creator>
  <cp:lastModifiedBy>TSS</cp:lastModifiedBy>
  <cp:revision>83</cp:revision>
  <dcterms:created xsi:type="dcterms:W3CDTF">2006-08-16T00:00:00Z</dcterms:created>
  <dcterms:modified xsi:type="dcterms:W3CDTF">2014-01-23T09:40:21Z</dcterms:modified>
</cp:coreProperties>
</file>