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8" r:id="rId4"/>
    <p:sldId id="261" r:id="rId5"/>
    <p:sldId id="262" r:id="rId6"/>
    <p:sldId id="270" r:id="rId7"/>
    <p:sldId id="263" r:id="rId8"/>
    <p:sldId id="264" r:id="rId9"/>
    <p:sldId id="269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008" autoAdjust="0"/>
    <p:restoredTop sz="94709" autoAdjust="0"/>
  </p:normalViewPr>
  <p:slideViewPr>
    <p:cSldViewPr>
      <p:cViewPr>
        <p:scale>
          <a:sx n="66" d="100"/>
          <a:sy n="66" d="100"/>
        </p:scale>
        <p:origin x="-78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8A418-2501-4E94-BC1E-7BCDF1DCDBBB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8FDA2-86AE-46A9-822D-2C144E1B13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        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8FDA2-86AE-46A9-822D-2C144E1B131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8FDA2-86AE-46A9-822D-2C144E1B131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1.docx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4200" y="533400"/>
            <a:ext cx="30480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9600" i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i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8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828800"/>
            <a:ext cx="5584760" cy="4343400"/>
          </a:xfrm>
          <a:prstGeom prst="rect">
            <a:avLst/>
          </a:prstGeom>
          <a:noFill/>
        </p:spPr>
      </p:pic>
      <p:graphicFrame>
        <p:nvGraphicFramePr>
          <p:cNvPr id="5" name="Object 4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4114800" y="3071813"/>
          <a:ext cx="914400" cy="714375"/>
        </p:xfrm>
        <a:graphic>
          <a:graphicData uri="http://schemas.openxmlformats.org/presentationml/2006/ole">
            <p:oleObj spid="_x0000_s1026" name="Document" showAsIcon="1" r:id="rId4" imgW="914400" imgH="71424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800" y="1295400"/>
            <a:ext cx="7239000" cy="2895600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9800" b="1" i="1" u="sng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bn-BD" sz="73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7300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১।একটি করে কেদ্রস্থ ওবৃত্তস্থ কোণ অংকন করে নিয়ে আসবে ।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14600" y="685800"/>
            <a:ext cx="41148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8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1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542119" y="2182283"/>
            <a:ext cx="4059767" cy="35052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990600"/>
            <a:ext cx="4191000" cy="1447800"/>
          </a:xfrm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bn-BD" sz="96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3962400"/>
            <a:ext cx="4495800" cy="4648200"/>
          </a:xfrm>
        </p:spPr>
        <p:txBody>
          <a:bodyPr>
            <a:normAutofit/>
          </a:bodyPr>
          <a:lstStyle/>
          <a:p>
            <a:pPr marL="342900" lvl="5" indent="-342900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চন্দ্রাবাজ রসিদা বেগম স্কুল অ্যান্ড কলেজ ।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বকসিগঞ্জ ,জামালপুর।</a:t>
            </a: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029200" y="2667000"/>
            <a:ext cx="4114800" cy="3124200"/>
          </a:xfrm>
        </p:spPr>
        <p:txBody>
          <a:bodyPr>
            <a:normAutofit fontScale="25000" lnSpcReduction="20000"/>
          </a:bodyPr>
          <a:lstStyle/>
          <a:p>
            <a:r>
              <a:rPr lang="bn-BD" sz="216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lvl="1">
              <a:buNone/>
            </a:pP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শ্রেনিঃ নবম</a:t>
            </a:r>
          </a:p>
          <a:p>
            <a:pPr>
              <a:buNone/>
            </a:pPr>
            <a:r>
              <a:rPr lang="en-US" sz="112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বিষয় - গনিত   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জ্যামিতি)   </a:t>
            </a:r>
          </a:p>
          <a:p>
            <a:pPr>
              <a:buNone/>
            </a:pPr>
            <a:r>
              <a:rPr lang="en-US" sz="112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অধ্যায়-৮ম </a:t>
            </a:r>
          </a:p>
          <a:p>
            <a:pPr>
              <a:buNone/>
            </a:pP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    তারিখঃ  ১৯/০১/২০১৪  সময়ঃ৫০মিনিট </a:t>
            </a:r>
            <a:r>
              <a:rPr lang="bn-BD" sz="11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0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2743200"/>
            <a:ext cx="411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মোঃফরহাদ হুসাইন</a:t>
            </a:r>
            <a:endParaRPr lang="bn-BD" sz="3200" b="1" dirty="0" smtClean="0">
              <a:latin typeface="NikoshBAN" pitchFamily="2" charset="0"/>
              <a:cs typeface="NikoshBAN" pitchFamily="2" charset="0"/>
            </a:endParaRPr>
          </a:p>
          <a:p>
            <a:pPr lvl="0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lvl="0"/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Diagonal Stripe 16"/>
          <p:cNvSpPr/>
          <p:nvPr/>
        </p:nvSpPr>
        <p:spPr>
          <a:xfrm>
            <a:off x="4572000" y="2743200"/>
            <a:ext cx="533400" cy="304800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4343400"/>
            <a:ext cx="3187308" cy="2514600"/>
          </a:xfrm>
          <a:prstGeom prst="rect">
            <a:avLst/>
          </a:prstGeom>
        </p:spPr>
      </p:pic>
      <p:pic>
        <p:nvPicPr>
          <p:cNvPr id="8" name="Picture 7" descr="1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124200"/>
            <a:ext cx="3733800" cy="3352800"/>
          </a:xfrm>
          <a:prstGeom prst="rect">
            <a:avLst/>
          </a:prstGeom>
        </p:spPr>
      </p:pic>
      <p:pic>
        <p:nvPicPr>
          <p:cNvPr id="9" name="Picture 8" descr="13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109558"/>
            <a:ext cx="4402667" cy="4081442"/>
          </a:xfrm>
          <a:prstGeom prst="rect">
            <a:avLst/>
          </a:prstGeom>
        </p:spPr>
      </p:pic>
      <p:pic>
        <p:nvPicPr>
          <p:cNvPr id="10" name="Picture 9" descr="14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" y="0"/>
            <a:ext cx="3429000" cy="2847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76400"/>
            <a:ext cx="7696200" cy="1981200"/>
          </a:xfrm>
          <a:noFill/>
        </p:spPr>
        <p:txBody>
          <a:bodyPr>
            <a:noAutofit/>
          </a:bodyPr>
          <a:lstStyle/>
          <a:p>
            <a:pPr algn="l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                       </a:t>
            </a:r>
            <a:r>
              <a:rPr lang="en-US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9600" i="1" u="sng" dirty="0" smtClean="0">
                <a:latin typeface="NikoshBAN" pitchFamily="2" charset="0"/>
                <a:cs typeface="NikoshBAN" pitchFamily="2" charset="0"/>
              </a:rPr>
              <a:t>আজকের পাঠ -</a:t>
            </a:r>
            <a:r>
              <a:rPr lang="bn-BD" sz="9600" i="1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বৃত্ত</a:t>
            </a:r>
            <a:endParaRPr lang="en-US" sz="9600" i="1" u="sng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rmAutofit/>
          </a:bodyPr>
          <a:lstStyle/>
          <a:p>
            <a:r>
              <a:rPr lang="bn-BD" sz="6600" b="1" i="1" u="sng" dirty="0" smtClean="0"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6600" b="1" i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2133600"/>
            <a:ext cx="868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১।বৃত্তের বিভিন্ন অংশ সম্পর্কে  জানতে পারবে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২।বৃত্তস্থ ওকেদ্রস্থ কোণ অংকন করতে পারবে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 বৃত্ত সর্ম্পকিয় উপপাদ্য প্রমান করতে পারবে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 flipH="1">
            <a:off x="838198" y="990600"/>
            <a:ext cx="3352801" cy="3429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2438400" y="26670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7"/>
            <a:endCxn id="2" idx="2"/>
          </p:cNvCxnSpPr>
          <p:nvPr/>
        </p:nvCxnSpPr>
        <p:spPr>
          <a:xfrm rot="16200000" flipH="1">
            <a:off x="3318508" y="1832610"/>
            <a:ext cx="31405" cy="1713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3" idx="1"/>
          </p:cNvCxnSpPr>
          <p:nvPr/>
        </p:nvCxnSpPr>
        <p:spPr>
          <a:xfrm rot="5400000" flipH="1" flipV="1">
            <a:off x="2057400" y="1530696"/>
            <a:ext cx="1530695" cy="755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953000" y="914400"/>
            <a:ext cx="3733800" cy="3429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6848600" y="2468881"/>
            <a:ext cx="551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9" idx="0"/>
          </p:cNvCxnSpPr>
          <p:nvPr/>
        </p:nvCxnSpPr>
        <p:spPr>
          <a:xfrm rot="16200000" flipH="1">
            <a:off x="6943280" y="2447480"/>
            <a:ext cx="1219200" cy="1353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8" idx="3"/>
          </p:cNvCxnSpPr>
          <p:nvPr/>
        </p:nvCxnSpPr>
        <p:spPr>
          <a:xfrm rot="10800000" flipV="1">
            <a:off x="5499804" y="2514599"/>
            <a:ext cx="1358197" cy="132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3"/>
          </p:cNvCxnSpPr>
          <p:nvPr/>
        </p:nvCxnSpPr>
        <p:spPr>
          <a:xfrm rot="5400000" flipH="1" flipV="1">
            <a:off x="6810983" y="2422619"/>
            <a:ext cx="107435" cy="2729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981200" y="24384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LightBAN" pitchFamily="2" charset="0"/>
                <a:cs typeface="NikoshLightBAN" pitchFamily="2" charset="0"/>
              </a:rPr>
              <a:t>o</a:t>
            </a:r>
            <a:endParaRPr lang="en-US" sz="32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67200" y="25146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0400" y="762000"/>
            <a:ext cx="915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N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flipV="1">
            <a:off x="6781800" y="2209800"/>
            <a:ext cx="446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O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229600" y="3733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334000" y="3962400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A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Arc 37"/>
          <p:cNvSpPr/>
          <p:nvPr/>
        </p:nvSpPr>
        <p:spPr>
          <a:xfrm>
            <a:off x="2438400" y="2362200"/>
            <a:ext cx="381000" cy="609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c 38"/>
          <p:cNvSpPr/>
          <p:nvPr/>
        </p:nvSpPr>
        <p:spPr>
          <a:xfrm>
            <a:off x="5257800" y="3505200"/>
            <a:ext cx="685800" cy="8382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c 39"/>
          <p:cNvSpPr/>
          <p:nvPr/>
        </p:nvSpPr>
        <p:spPr>
          <a:xfrm>
            <a:off x="8686800" y="5562600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752600" y="4572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কেন্দ্রস্থ কোণ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48400" y="44958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বৃত্তস্থ কোণ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19200" y="762000"/>
            <a:ext cx="2590800" cy="2590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29200" y="914400"/>
            <a:ext cx="2743200" cy="2743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5334000" y="3048000"/>
            <a:ext cx="2209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5257800" y="2133600"/>
            <a:ext cx="10668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6248400" y="2057400"/>
            <a:ext cx="12954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5715794" y="2590006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0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96200" y="2895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096000" y="167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096000" y="3124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209800" y="1676400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cxnSp>
        <p:nvCxnSpPr>
          <p:cNvPr id="25" name="Straight Connector 24"/>
          <p:cNvCxnSpPr>
            <a:stCxn id="4" idx="1"/>
          </p:cNvCxnSpPr>
          <p:nvPr/>
        </p:nvCxnSpPr>
        <p:spPr>
          <a:xfrm rot="16200000" flipH="1">
            <a:off x="683421" y="2056607"/>
            <a:ext cx="1831972" cy="1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4" idx="3"/>
            <a:endCxn id="4" idx="7"/>
          </p:cNvCxnSpPr>
          <p:nvPr/>
        </p:nvCxnSpPr>
        <p:spPr>
          <a:xfrm rot="5400000" flipH="1" flipV="1">
            <a:off x="1598614" y="1141414"/>
            <a:ext cx="1831972" cy="1831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295400" y="2971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371600" y="8382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581400" y="91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990600" y="3657600"/>
            <a:ext cx="2971800" cy="2667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438400" y="4800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cxnSp>
        <p:nvCxnSpPr>
          <p:cNvPr id="34" name="Straight Connector 33"/>
          <p:cNvCxnSpPr>
            <a:stCxn id="31" idx="1"/>
          </p:cNvCxnSpPr>
          <p:nvPr/>
        </p:nvCxnSpPr>
        <p:spPr>
          <a:xfrm rot="5400000" flipH="1" flipV="1">
            <a:off x="2270219" y="3041792"/>
            <a:ext cx="161973" cy="1850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1" idx="3"/>
            <a:endCxn id="31" idx="5"/>
          </p:cNvCxnSpPr>
          <p:nvPr/>
        </p:nvCxnSpPr>
        <p:spPr>
          <a:xfrm rot="16200000" flipH="1">
            <a:off x="2476500" y="4883337"/>
            <a:ext cx="1588" cy="2101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286000" y="44958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.</a:t>
            </a:r>
            <a:endParaRPr lang="en-US" sz="4000" dirty="0"/>
          </a:p>
        </p:txBody>
      </p:sp>
      <p:cxnSp>
        <p:nvCxnSpPr>
          <p:cNvPr id="39" name="Straight Connector 38"/>
          <p:cNvCxnSpPr>
            <a:stCxn id="31" idx="1"/>
          </p:cNvCxnSpPr>
          <p:nvPr/>
        </p:nvCxnSpPr>
        <p:spPr>
          <a:xfrm rot="16200000" flipH="1">
            <a:off x="1479691" y="3994291"/>
            <a:ext cx="904829" cy="1012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31" idx="3"/>
          </p:cNvCxnSpPr>
          <p:nvPr/>
        </p:nvCxnSpPr>
        <p:spPr>
          <a:xfrm rot="10800000" flipV="1">
            <a:off x="1425810" y="4952999"/>
            <a:ext cx="1034580" cy="981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352800" y="3657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066800" y="3886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066800" y="5791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 flipH="1">
            <a:off x="3429000" y="5867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rot="16200000" flipH="1">
            <a:off x="1866900" y="4381500"/>
            <a:ext cx="990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1866900" y="5372100"/>
            <a:ext cx="990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133600" y="3657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057400" y="5867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5" name="Oval 64"/>
          <p:cNvSpPr/>
          <p:nvPr/>
        </p:nvSpPr>
        <p:spPr>
          <a:xfrm flipV="1">
            <a:off x="2514600" y="198119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7200" b="1" u="sng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1828800"/>
            <a:ext cx="7086600" cy="2076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।কেন্দ্রস্থ  কোনের সঙ্গা  দাও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।বৃত্তের সকল  সমান  জ্যা কেন্দ্র থেকে সমদুরবতী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bn-BD" sz="1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91000" y="38100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 smtClean="0">
                <a:solidFill>
                  <a:srgbClr val="1F497D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9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9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95400" y="1828800"/>
            <a:ext cx="7848600" cy="4724400"/>
          </a:xfrm>
        </p:spPr>
        <p:txBody>
          <a:bodyPr/>
          <a:lstStyle/>
          <a:p>
            <a:pPr>
              <a:buNone/>
            </a:pPr>
            <a:r>
              <a:rPr lang="bn-BD" sz="54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১। একটি করে বৃত্তস্থ ও কেন্দ্রস্থ কোণ অংকন কর </a:t>
            </a:r>
            <a:r>
              <a:rPr lang="bn-BD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130</Words>
  <Application>Microsoft Office PowerPoint</Application>
  <PresentationFormat>On-screen Show (4:3)</PresentationFormat>
  <Paragraphs>52</Paragraphs>
  <Slides>11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Document</vt:lpstr>
      <vt:lpstr>Slide 1</vt:lpstr>
      <vt:lpstr>পরিচিতি</vt:lpstr>
      <vt:lpstr>Slide 3</vt:lpstr>
      <vt:lpstr>                         আজকের পাঠ -বৃত্ত</vt:lpstr>
      <vt:lpstr>শিখন ফল </vt:lpstr>
      <vt:lpstr>Slide 6</vt:lpstr>
      <vt:lpstr>Slide 7</vt:lpstr>
      <vt:lpstr>মূল্যায়ন</vt:lpstr>
      <vt:lpstr>একক কাজ</vt:lpstr>
      <vt:lpstr>        বাড়ির কাজ ১।একটি করে কেদ্রস্থ ওবৃত্তস্থ কোণ অংকন করে নিয়ে আসবে ।         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jsc</cp:lastModifiedBy>
  <cp:revision>105</cp:revision>
  <dcterms:created xsi:type="dcterms:W3CDTF">2006-08-16T00:00:00Z</dcterms:created>
  <dcterms:modified xsi:type="dcterms:W3CDTF">2014-01-23T06:08:24Z</dcterms:modified>
</cp:coreProperties>
</file>