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66" r:id="rId16"/>
    <p:sldId id="261" r:id="rId17"/>
    <p:sldId id="262" r:id="rId18"/>
    <p:sldId id="26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082" autoAdjust="0"/>
  </p:normalViewPr>
  <p:slideViewPr>
    <p:cSldViewPr>
      <p:cViewPr varScale="1">
        <p:scale>
          <a:sx n="61" d="100"/>
          <a:sy n="61" d="100"/>
        </p:scale>
        <p:origin x="-163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64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28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772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540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40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641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45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1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13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095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51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752600"/>
            <a:ext cx="6781800" cy="5105400"/>
          </a:xfrm>
        </p:spPr>
      </p:pic>
    </p:spTree>
    <p:extLst>
      <p:ext uri="{BB962C8B-B14F-4D97-AF65-F5344CB8AC3E}">
        <p14:creationId xmlns:p14="http://schemas.microsoft.com/office/powerpoint/2010/main" val="383545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শিক্ষকের নাম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রেহানা আক্তার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ঝর্ণা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গোপালপুর উচ্চ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বিদ্যাল</a:t>
            </a:r>
            <a:endParaRPr lang="en-US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য়</a:t>
            </a:r>
            <a:endParaRPr lang="en-US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আইডি-২৯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bn-BD" sz="3600" dirty="0" smtClean="0">
                <a:solidFill>
                  <a:srgbClr val="00B050"/>
                </a:solidFill>
              </a:rPr>
              <a:t>পাঠ</a:t>
            </a:r>
          </a:p>
          <a:p>
            <a:r>
              <a:rPr lang="bn-BD" sz="3600" dirty="0" smtClean="0">
                <a:solidFill>
                  <a:srgbClr val="00B050"/>
                </a:solidFill>
              </a:rPr>
              <a:t>তথ্য ও যোগাযোগ প্রযুক্তি</a:t>
            </a:r>
            <a:endParaRPr lang="bn-BD" sz="6000" dirty="0" smtClean="0">
              <a:solidFill>
                <a:srgbClr val="00B050"/>
              </a:solidFill>
            </a:endParaRPr>
          </a:p>
          <a:p>
            <a:r>
              <a:rPr lang="bn-BD" sz="3600" dirty="0" smtClean="0">
                <a:solidFill>
                  <a:srgbClr val="00B050"/>
                </a:solidFill>
              </a:rPr>
              <a:t>শ্রেণি-৭ম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73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2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" y="381000"/>
            <a:ext cx="89154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48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  <a:solidFill>
            <a:srgbClr val="00B0F0"/>
          </a:solidFill>
        </p:spPr>
        <p:txBody>
          <a:bodyPr/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কম্পিউটারের ইনপুট ও আউটপুট ডিভাইস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12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143000"/>
            <a:ext cx="5943600" cy="101566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124200"/>
            <a:ext cx="9144000" cy="41549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কম্পিউটারের বিভিন্ন ইনপুট যন্রের ব্যাখ্যা করতে পারবে.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কম্পিউটারের আউটপুট যন্রের মধ্যে তুলনা করতে পারবে।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কম্পিউটারের চিত্র এঁকে এর বিভিন্ন যন্রপাতি চিহ্নিত করতে পারবে।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90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457200"/>
            <a:ext cx="4419600" cy="1107996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endParaRPr lang="en-US" sz="6600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33" y="1523683"/>
            <a:ext cx="8915400" cy="32757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3440" y="4892040"/>
            <a:ext cx="8305800" cy="19389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কম্পিউটারের প্রধান ইনপুট যন্র হল কী বোরড।আমরা কী বোর্ডের বোতাম চেপে নির্দেশনাগুলো যন্রে প্রবেশ করাই।</a:t>
            </a:r>
            <a:endParaRPr lang="en-US" sz="40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279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4387001" cy="3581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001" y="0"/>
            <a:ext cx="4876800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4495800"/>
            <a:ext cx="3810000" cy="181588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মাউস যারা প্রথম তৈরি করেছে তাদের ধারনা ছিল এটি দেখতে ইঁদুরের মতো,তাই এর নাম দেওয়া হয়েছে মাউস।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76800" y="4724400"/>
            <a:ext cx="3962400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গান বা যে কোনো ধরনের শব্দ এর মাধ্যমে কম্পিউটারে প্রবেশে করানো যায়।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62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91979"/>
            <a:ext cx="4419599" cy="39466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91979"/>
            <a:ext cx="4724400" cy="35656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0500" y="4306431"/>
            <a:ext cx="4038600" cy="15696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বর্তমানে প্রায় সকল প্রকার ডিজিটাল ক্যামেরাই ইনপুট যন্র হিসাবে ব্যবহার করা যায়।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4876800"/>
            <a:ext cx="464820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ওয়েব ক্যামেরার মাধ্যমে স্থির চিত্র ভিডিও চিত্র কম্পিউটারে ইনপুট হিসাবে প্রবেশ করানো যায়।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05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4648200" cy="3733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1" y="0"/>
            <a:ext cx="4419599" cy="37338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3886200"/>
            <a:ext cx="3809999" cy="206210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যে কোনো প্রকার ছবি বা হাতে লেখা কোনো ডকুমেন্ট প্রতিলিপি তৈরি করার যন্রের নাম স্ক্যানার।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48201" y="3733801"/>
            <a:ext cx="4495799" cy="230832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অপটিক্যাল মার্ক রিডার বহুনির্বাচনি প্রশ্নেন উত্তরপ্ত্র যাচাইয়ে এটির ব্যাপক ব্যাপক ব্যবহার রয়েছে।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2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05400" cy="4038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66700"/>
            <a:ext cx="4038600" cy="35051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4191000"/>
            <a:ext cx="8077200" cy="1938992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মনিটর আউটপুট ডিভাইস। আমাদের বাসার টেলিভিশনের সাথে মনিটরের তেমন পার্থক্য নেই।নানা আক্রিতির মনিটর পাওয়া যায়। 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82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"/>
            <a:ext cx="8915400" cy="42671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2400" y="4625340"/>
            <a:ext cx="8915400" cy="144655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মনিটরের পর যে আউটপুট যন্রটি আমাদের বেশি প্রয়োজন হয় তা হচ্ছে প্রিন্টার।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45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4800600" cy="3962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"/>
            <a:ext cx="4343400" cy="38099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4114800"/>
            <a:ext cx="8839200" cy="212365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মাল্টিমিডিয়া কম্পিউটারের অত্যাবশ্যকীয় যন্র হলো স্পিকার । হেডফোন হলো কানের কাছাকাছি নিয়ে শব্দ শোনার যন্র।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000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8862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3535680"/>
            <a:ext cx="8153400" cy="286232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মাল্টিমিডিয়া প্রজেক্টর সাধারণত প্রেজেন্টেশনের কাজে ব্যবহার করা হয়।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48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914400"/>
            <a:ext cx="4800600" cy="92333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bn-BD" sz="5400" dirty="0" smtClean="0"/>
              <a:t> কাজ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2667000"/>
            <a:ext cx="7543800" cy="280076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যে ডিভাইসগুলো আলোচনা করা হলো এর বাইরে তোমাদের অভিজ্ঞতার আলোকে ইনপুট ও আউটপুট ডিভাইসের একটি তালিকা তৈরি করে উপস্থাপন কর।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05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bn-BD" sz="72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মাউসে কয়টি বাটন?</a:t>
            </a:r>
          </a:p>
          <a:p>
            <a:pPr>
              <a:buFont typeface="Wingdings" pitchFamily="2" charset="2"/>
              <a:buChar char="v"/>
            </a:pPr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প্রিন্টারের কাজ কী? </a:t>
            </a:r>
          </a:p>
          <a:p>
            <a:pPr>
              <a:buFont typeface="Wingdings" pitchFamily="2" charset="2"/>
              <a:buChar char="v"/>
            </a:pPr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স্ক্যানার কী?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70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2438400"/>
          </a:xfrm>
          <a:solidFill>
            <a:schemeClr val="tx1">
              <a:lumMod val="95000"/>
              <a:lumOff val="5000"/>
            </a:schemeClr>
          </a:solidFill>
        </p:spPr>
        <p:txBody>
          <a:bodyPr>
            <a:normAutofit/>
          </a:bodyPr>
          <a:lstStyle/>
          <a:p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4191000"/>
            <a:ext cx="8991600" cy="2123658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sz="44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এখানে উল্লেখ করা হয়নি এমন কতগুলো ডিভাইস যেগুলোর কীবোর্ড আছে সেগুলোর নামের তালিকা তৈরি কর।</a:t>
            </a:r>
            <a:endParaRPr lang="en-US" sz="44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597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609600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0"/>
            <a:ext cx="8915400" cy="381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135234">
            <a:off x="5746509" y="767390"/>
            <a:ext cx="2544273" cy="292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40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</TotalTime>
  <Words>272</Words>
  <Application>Microsoft Office PowerPoint</Application>
  <PresentationFormat>On-screen Show (4:3)</PresentationFormat>
  <Paragraphs>38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স্বাগতম</vt:lpstr>
      <vt:lpstr>পরিচিতি</vt:lpstr>
      <vt:lpstr>PowerPoint Presentation</vt:lpstr>
      <vt:lpstr>PowerPoint Presentation</vt:lpstr>
      <vt:lpstr>আজকের পাঠ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মূল্যায়ন</vt:lpstr>
      <vt:lpstr>বাড়ীর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</dc:title>
  <dc:creator>TSS</dc:creator>
  <cp:lastModifiedBy>TSS</cp:lastModifiedBy>
  <cp:revision>61</cp:revision>
  <dcterms:created xsi:type="dcterms:W3CDTF">2006-08-16T00:00:00Z</dcterms:created>
  <dcterms:modified xsi:type="dcterms:W3CDTF">2014-01-17T11:55:57Z</dcterms:modified>
</cp:coreProperties>
</file>