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  <p:sldMasterId id="2147484044" r:id="rId2"/>
  </p:sldMasterIdLst>
  <p:notesMasterIdLst>
    <p:notesMasterId r:id="rId17"/>
  </p:notesMasterIdLst>
  <p:sldIdLst>
    <p:sldId id="256" r:id="rId3"/>
    <p:sldId id="257" r:id="rId4"/>
    <p:sldId id="258" r:id="rId5"/>
    <p:sldId id="270" r:id="rId6"/>
    <p:sldId id="271" r:id="rId7"/>
    <p:sldId id="259" r:id="rId8"/>
    <p:sldId id="269" r:id="rId9"/>
    <p:sldId id="263" r:id="rId10"/>
    <p:sldId id="268" r:id="rId11"/>
    <p:sldId id="264" r:id="rId12"/>
    <p:sldId id="265" r:id="rId13"/>
    <p:sldId id="262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4" autoAdjust="0"/>
    <p:restoredTop sz="87059" autoAdjust="0"/>
  </p:normalViewPr>
  <p:slideViewPr>
    <p:cSldViewPr>
      <p:cViewPr>
        <p:scale>
          <a:sx n="70" d="100"/>
          <a:sy n="70" d="100"/>
        </p:scale>
        <p:origin x="-138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8D53C-BE57-4E65-83BE-3E7CD6A7370E}" type="datetimeFigureOut">
              <a:rPr lang="en-US" smtClean="0"/>
              <a:t>23-Jan-14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FE7FA-A397-45C7-8BEF-05840E1F7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234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FE7FA-A397-45C7-8BEF-05840E1F7F5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943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fld id="{17EA25DD-B736-4D45-98A0-ACA6D27D0724}" type="slidenum">
              <a:rPr lang="en-US" smtClean="0"/>
              <a:t>10</a:t>
            </a:fld>
            <a:fld id="{A84C3AD0-DBCB-4A29-A0E5-DE8627BEE40C}" type="slidenum">
              <a:rPr lang="en-US" smtClean="0"/>
              <a:t>10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FE7FA-A397-45C7-8BEF-05840E1F7F5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232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FE7FA-A397-45C7-8BEF-05840E1F7F5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1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23-Jan-14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-1612i3\Desktop\rose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0"/>
            <a:ext cx="4572000" cy="5514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91000" y="919877"/>
            <a:ext cx="4343400" cy="258532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WELCOME </a:t>
            </a:r>
          </a:p>
          <a:p>
            <a:r>
              <a:rPr lang="en-US" sz="5400" dirty="0" smtClean="0"/>
              <a:t>     DEAR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00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ular Callout 5"/>
          <p:cNvSpPr/>
          <p:nvPr/>
        </p:nvSpPr>
        <p:spPr>
          <a:xfrm>
            <a:off x="1828800" y="304800"/>
            <a:ext cx="4800600" cy="152400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Home work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2141815"/>
            <a:ext cx="8763000" cy="31700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Write a short composition about your experience of traveling to another places. It could be going to your grandparents’/aunt’s/sister’s/brother’ house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2237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1"/>
          <p:cNvSpPr/>
          <p:nvPr/>
        </p:nvSpPr>
        <p:spPr>
          <a:xfrm>
            <a:off x="228600" y="76200"/>
            <a:ext cx="4876800" cy="3048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114961"/>
            <a:ext cx="495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THANK YOU FOR EVERYBODY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625" y="2818104"/>
            <a:ext cx="4625975" cy="40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24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Manual Operation 14"/>
          <p:cNvSpPr/>
          <p:nvPr/>
        </p:nvSpPr>
        <p:spPr>
          <a:xfrm>
            <a:off x="457200" y="838200"/>
            <a:ext cx="6172200" cy="1905000"/>
          </a:xfrm>
          <a:prstGeom prst="flowChartManualOper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438400" y="609600"/>
            <a:ext cx="259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GOOD</a:t>
            </a:r>
            <a:r>
              <a:rPr lang="en-US" sz="7200" dirty="0" smtClean="0"/>
              <a:t> BYE</a:t>
            </a:r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2828516"/>
            <a:ext cx="5318859" cy="379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29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398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7620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88288"/>
            <a:ext cx="9144000" cy="5355312"/>
          </a:xfrm>
          <a:prstGeom prst="rect">
            <a:avLst/>
          </a:prstGeom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  <a:sp3d extrusionH="57150">
              <a:bevelT w="38100" h="38100"/>
            </a:sp3d>
          </a:bodyPr>
          <a:lstStyle/>
          <a:p>
            <a:pPr algn="ctr"/>
            <a:r>
              <a:rPr lang="en-US" sz="6000" b="1" u="sng" dirty="0" smtClean="0"/>
              <a:t>INTROINTDUCTION</a:t>
            </a:r>
          </a:p>
          <a:p>
            <a:endParaRPr lang="en-US" sz="5400" dirty="0" smtClean="0"/>
          </a:p>
          <a:p>
            <a:pPr algn="ctr"/>
            <a:r>
              <a:rPr lang="en-US" sz="5400" dirty="0" smtClean="0"/>
              <a:t>MD.ABUL KALAM AZAD      </a:t>
            </a:r>
          </a:p>
          <a:p>
            <a:pPr algn="ctr"/>
            <a:r>
              <a:rPr lang="en-US" sz="5400" dirty="0" smtClean="0"/>
              <a:t>ASST. HEAD MASTER</a:t>
            </a:r>
          </a:p>
          <a:p>
            <a:pPr algn="ctr"/>
            <a:r>
              <a:rPr lang="en-US" sz="5400" dirty="0" err="1" smtClean="0"/>
              <a:t>Dogachi</a:t>
            </a:r>
            <a:r>
              <a:rPr lang="en-US" sz="5400" dirty="0" smtClean="0"/>
              <a:t> High School </a:t>
            </a:r>
            <a:r>
              <a:rPr lang="en-US" sz="5400" dirty="0"/>
              <a:t>A</a:t>
            </a:r>
            <a:r>
              <a:rPr lang="en-US" sz="5400" dirty="0" smtClean="0"/>
              <a:t>nd </a:t>
            </a:r>
            <a:r>
              <a:rPr lang="en-US" sz="5400" dirty="0" err="1" smtClean="0"/>
              <a:t>College,Pabna</a:t>
            </a:r>
            <a:r>
              <a:rPr lang="en-US" sz="5400" dirty="0" smtClean="0"/>
              <a:t>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59539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09800" y="1923633"/>
            <a:ext cx="5257800" cy="280076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400" b="1" i="1" dirty="0" smtClean="0"/>
              <a:t>Class:-Eight</a:t>
            </a:r>
          </a:p>
          <a:p>
            <a:r>
              <a:rPr lang="en-US" sz="4400" b="1" i="1" dirty="0" smtClean="0"/>
              <a:t>Sub:-Eng. 1</a:t>
            </a:r>
            <a:r>
              <a:rPr lang="en-US" sz="4400" b="1" i="1" baseline="30000" dirty="0" smtClean="0"/>
              <a:t>st</a:t>
            </a:r>
            <a:r>
              <a:rPr lang="en-US" sz="4400" b="1" i="1" dirty="0" smtClean="0"/>
              <a:t> Paper</a:t>
            </a:r>
          </a:p>
          <a:p>
            <a:r>
              <a:rPr lang="en-US" sz="4400" b="1" i="1" dirty="0" smtClean="0"/>
              <a:t>Time:- 50 minutes</a:t>
            </a:r>
          </a:p>
          <a:p>
            <a:r>
              <a:rPr lang="en-US" sz="4400" b="1" i="1" dirty="0" smtClean="0"/>
              <a:t>Date- 21.01.2014</a:t>
            </a:r>
            <a:endParaRPr lang="en-US" sz="4400" b="1" i="1" dirty="0"/>
          </a:p>
        </p:txBody>
      </p:sp>
    </p:spTree>
    <p:extLst>
      <p:ext uri="{BB962C8B-B14F-4D97-AF65-F5344CB8AC3E}">
        <p14:creationId xmlns:p14="http://schemas.microsoft.com/office/powerpoint/2010/main" val="332641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57199" y="-228600"/>
            <a:ext cx="8547937" cy="2514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95400" y="152400"/>
            <a:ext cx="7391400" cy="14465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Dear students look bellow the pictures and guess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0" y="2895600"/>
            <a:ext cx="4191000" cy="15240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LOOK AT THE PICTURE.</a:t>
            </a:r>
            <a:endParaRPr lang="en-US" sz="1050" dirty="0"/>
          </a:p>
        </p:txBody>
      </p:sp>
      <p:pic>
        <p:nvPicPr>
          <p:cNvPr id="1026" name="Picture 2" descr="C:\Users\Doel-1612i3\Desktop\PLANE\index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313" y="2362200"/>
            <a:ext cx="4635824" cy="3581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562600" y="5943601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Waiting people at the airport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2400" y="4495800"/>
            <a:ext cx="457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1. What do you see in the picture?</a:t>
            </a:r>
          </a:p>
          <a:p>
            <a:r>
              <a:rPr lang="en-US" sz="2000" dirty="0" smtClean="0"/>
              <a:t>2. Can you guess where it could be?</a:t>
            </a:r>
          </a:p>
          <a:p>
            <a:r>
              <a:rPr lang="en-US" sz="2000" dirty="0" smtClean="0"/>
              <a:t>3. ho are the people in the picture?</a:t>
            </a:r>
          </a:p>
          <a:p>
            <a:r>
              <a:rPr lang="en-US" sz="2000" dirty="0" smtClean="0"/>
              <a:t>4. What could be their relationship?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370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533400"/>
            <a:ext cx="7543800" cy="31393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002060"/>
                </a:solidFill>
              </a:rPr>
              <a:t>So,  we will learn</a:t>
            </a:r>
          </a:p>
          <a:p>
            <a:endParaRPr lang="en-US" sz="6600" dirty="0" smtClean="0">
              <a:solidFill>
                <a:srgbClr val="002060"/>
              </a:solidFill>
            </a:endParaRPr>
          </a:p>
          <a:p>
            <a:r>
              <a:rPr lang="en-US" sz="6600" u="sng" dirty="0" smtClean="0">
                <a:solidFill>
                  <a:srgbClr val="002060"/>
                </a:solidFill>
              </a:rPr>
              <a:t>‘AT THE AIRPORT</a:t>
            </a:r>
            <a:r>
              <a:rPr lang="en-US" sz="6600" u="sng" dirty="0" smtClean="0"/>
              <a:t>’</a:t>
            </a:r>
            <a:endParaRPr lang="en-US" sz="6600" u="sng" dirty="0"/>
          </a:p>
        </p:txBody>
      </p:sp>
    </p:spTree>
    <p:extLst>
      <p:ext uri="{BB962C8B-B14F-4D97-AF65-F5344CB8AC3E}">
        <p14:creationId xmlns:p14="http://schemas.microsoft.com/office/powerpoint/2010/main" val="26952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002060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u="sng" dirty="0" smtClean="0"/>
              <a:t>AIMS AND OBJECTIVES</a:t>
            </a:r>
            <a:endParaRPr lang="en-US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600200"/>
            <a:ext cx="9144000" cy="480131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After finishing this lesson we will be able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smtClean="0"/>
              <a:t>Listen  for information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smtClean="0"/>
              <a:t>After study they will be able to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smtClean="0"/>
              <a:t>Listen to and follow announcements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smtClean="0"/>
              <a:t>Read and understand texts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smtClean="0"/>
              <a:t>Ask and answer questions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smtClean="0"/>
              <a:t>Write answers to questions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smtClean="0"/>
              <a:t>Write the main ideas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05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7315200" cy="1323439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Now read the passage and find out if your guesses are correct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3200400"/>
            <a:ext cx="7086600" cy="224676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800" dirty="0" smtClean="0"/>
              <a:t>Where does Zara live ?</a:t>
            </a:r>
          </a:p>
          <a:p>
            <a:pPr marL="342900" indent="-342900">
              <a:buAutoNum type="alphaLcParenR"/>
            </a:pPr>
            <a:r>
              <a:rPr lang="en-US" sz="2800" dirty="0" smtClean="0"/>
              <a:t>Why does she come to Bangladesh?</a:t>
            </a:r>
          </a:p>
          <a:p>
            <a:pPr marL="342900" indent="-342900">
              <a:buAutoNum type="alphaLcParenR"/>
            </a:pPr>
            <a:r>
              <a:rPr lang="en-US" sz="2800" dirty="0" smtClean="0"/>
              <a:t>Why was </a:t>
            </a:r>
            <a:r>
              <a:rPr lang="en-US" sz="2800" dirty="0" err="1" smtClean="0"/>
              <a:t>Mita</a:t>
            </a:r>
            <a:r>
              <a:rPr lang="en-US" sz="2800" dirty="0" smtClean="0"/>
              <a:t> very exciting?</a:t>
            </a:r>
          </a:p>
          <a:p>
            <a:pPr marL="342900" indent="-342900">
              <a:buAutoNum type="alphaLcParenR"/>
            </a:pPr>
            <a:r>
              <a:rPr lang="en-US" sz="2800" dirty="0" smtClean="0"/>
              <a:t>Who sit at the lounge?</a:t>
            </a:r>
          </a:p>
          <a:p>
            <a:pPr marL="342900" indent="-342900">
              <a:buAutoNum type="alphaLcParenR"/>
            </a:pPr>
            <a:r>
              <a:rPr lang="en-US" sz="2800" dirty="0" smtClean="0"/>
              <a:t>Who has a small lip gel in hand luggage?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68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53869"/>
            <a:ext cx="9144000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Read the passage again and do pair work.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828800"/>
            <a:ext cx="91440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Guess the meaning of the following words-</a:t>
            </a:r>
          </a:p>
          <a:p>
            <a:endParaRPr lang="en-US" dirty="0" smtClean="0"/>
          </a:p>
          <a:p>
            <a:pPr marL="342900" indent="-342900">
              <a:buAutoNum type="alphaLcParenR"/>
            </a:pP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152400" y="35814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1.Luggage</a:t>
            </a:r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4267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2.Problem-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4876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3. Allow-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5358825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4. Security-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5943600"/>
            <a:ext cx="2781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5. Announce-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667000" y="35814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baggage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590800" y="42672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difficulty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90800" y="48006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permit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667000" y="52578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safety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667000" y="5892225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proclaim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210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evel 2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524000" y="838200"/>
            <a:ext cx="670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u="sng" dirty="0" smtClean="0"/>
              <a:t>Evaluation</a:t>
            </a:r>
            <a:endParaRPr lang="en-US" sz="36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2161638"/>
            <a:ext cx="7543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2800" dirty="0" smtClean="0"/>
              <a:t>What are Zara and </a:t>
            </a:r>
            <a:r>
              <a:rPr lang="en-US" sz="2800" dirty="0" err="1" smtClean="0"/>
              <a:t>Mita</a:t>
            </a:r>
            <a:r>
              <a:rPr lang="en-US" sz="2800" dirty="0" smtClean="0"/>
              <a:t> planning?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 smtClean="0"/>
              <a:t>Who are at </a:t>
            </a:r>
            <a:r>
              <a:rPr lang="en-US" sz="2800" dirty="0" err="1" smtClean="0"/>
              <a:t>Hazrat</a:t>
            </a:r>
            <a:r>
              <a:rPr lang="en-US" sz="2800" dirty="0" smtClean="0"/>
              <a:t> </a:t>
            </a:r>
            <a:r>
              <a:rPr lang="en-US" sz="2800" dirty="0" err="1" smtClean="0"/>
              <a:t>Shahjalal</a:t>
            </a:r>
            <a:r>
              <a:rPr lang="en-US" sz="2800" dirty="0" smtClean="0"/>
              <a:t> International Airport?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 smtClean="0"/>
              <a:t>Where are they waiting?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 smtClean="0"/>
              <a:t>What does Zara’s father bring?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 smtClean="0"/>
              <a:t>When will </a:t>
            </a:r>
            <a:r>
              <a:rPr lang="en-US" sz="2800" dirty="0" err="1" smtClean="0"/>
              <a:t>Mita</a:t>
            </a:r>
            <a:r>
              <a:rPr lang="en-US" sz="2800" dirty="0" smtClean="0"/>
              <a:t> be ready to travel?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886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818</TotalTime>
  <Words>291</Words>
  <Application>Microsoft Office PowerPoint</Application>
  <PresentationFormat>On-screen Show (4:3)</PresentationFormat>
  <Paragraphs>65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1_Civic</vt:lpstr>
      <vt:lpstr>Executive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111</cp:revision>
  <dcterms:created xsi:type="dcterms:W3CDTF">2006-08-16T00:00:00Z</dcterms:created>
  <dcterms:modified xsi:type="dcterms:W3CDTF">2014-01-23T04:57:45Z</dcterms:modified>
</cp:coreProperties>
</file>