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60" r:id="rId6"/>
    <p:sldId id="259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22" autoAdjust="0"/>
    <p:restoredTop sz="94660"/>
  </p:normalViewPr>
  <p:slideViewPr>
    <p:cSldViewPr>
      <p:cViewPr>
        <p:scale>
          <a:sx n="90" d="100"/>
          <a:sy n="90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71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97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5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26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25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55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35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36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7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0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7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09800" y="51137"/>
            <a:ext cx="8229600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u="sng" dirty="0" smtClean="0"/>
              <a:t>Good morning</a:t>
            </a:r>
            <a:endParaRPr lang="en-US" sz="6000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219200"/>
            <a:ext cx="4121217" cy="5123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12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1042" y="42530"/>
            <a:ext cx="5600700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INTRODUCE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914400"/>
            <a:ext cx="4038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 MONTU </a:t>
            </a:r>
            <a:r>
              <a:rPr lang="en-US" sz="2800" dirty="0">
                <a:solidFill>
                  <a:srgbClr val="002060"/>
                </a:solidFill>
              </a:rPr>
              <a:t>KUMAR SORKER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      ASSIST</a:t>
            </a:r>
            <a:r>
              <a:rPr lang="en-US" sz="2800" dirty="0">
                <a:solidFill>
                  <a:srgbClr val="002060"/>
                </a:solidFill>
              </a:rPr>
              <a:t>’ TEACHER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BIRISIRI MISSION GIRLS </a:t>
            </a:r>
            <a:r>
              <a:rPr lang="en-US" sz="2800" dirty="0" smtClean="0">
                <a:solidFill>
                  <a:srgbClr val="002060"/>
                </a:solidFill>
              </a:rPr>
              <a:t>    HIGH </a:t>
            </a:r>
            <a:r>
              <a:rPr lang="en-US" sz="2800" dirty="0">
                <a:solidFill>
                  <a:srgbClr val="002060"/>
                </a:solidFill>
              </a:rPr>
              <a:t>SCHOOL</a:t>
            </a:r>
          </a:p>
          <a:p>
            <a:r>
              <a:rPr lang="en-US" sz="2800" dirty="0" smtClean="0">
                <a:solidFill>
                  <a:srgbClr val="002060"/>
                </a:solidFill>
              </a:rPr>
              <a:t>DURGAPUR ,NETRAKONA.</a:t>
            </a: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466" y="3276600"/>
            <a:ext cx="4724400" cy="26313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95950" y="914400"/>
            <a:ext cx="32194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Subject-English</a:t>
            </a:r>
          </a:p>
          <a:p>
            <a:r>
              <a:rPr lang="en-US" sz="3200" dirty="0" smtClean="0"/>
              <a:t>       Class-8</a:t>
            </a:r>
          </a:p>
          <a:p>
            <a:r>
              <a:rPr lang="en-US" sz="3200" dirty="0" smtClean="0"/>
              <a:t>  Unit-3,lesson-8.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1458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3856" y="457200"/>
            <a:ext cx="483293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u="sng" dirty="0" smtClean="0"/>
              <a:t>The result of learning</a:t>
            </a:r>
            <a:endParaRPr lang="en-US" sz="32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853609"/>
            <a:ext cx="8077200" cy="31700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</a:t>
            </a:r>
            <a:r>
              <a:rPr lang="en-US" sz="4000" dirty="0" smtClean="0">
                <a:solidFill>
                  <a:srgbClr val="002060"/>
                </a:solidFill>
              </a:rPr>
              <a:t>)Who is the class teacher?</a:t>
            </a:r>
          </a:p>
          <a:p>
            <a:r>
              <a:rPr lang="en-US" sz="4000" dirty="0" smtClean="0">
                <a:solidFill>
                  <a:srgbClr val="002060"/>
                </a:solidFill>
              </a:rPr>
              <a:t>b)Who is </a:t>
            </a:r>
            <a:r>
              <a:rPr lang="en-US" sz="4000" dirty="0" err="1" smtClean="0">
                <a:solidFill>
                  <a:srgbClr val="002060"/>
                </a:solidFill>
              </a:rPr>
              <a:t>mrs.suborna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saha</a:t>
            </a:r>
            <a:r>
              <a:rPr lang="en-US" sz="4000" dirty="0" smtClean="0">
                <a:solidFill>
                  <a:srgbClr val="002060"/>
                </a:solidFill>
              </a:rPr>
              <a:t>?</a:t>
            </a:r>
          </a:p>
          <a:p>
            <a:r>
              <a:rPr lang="en-US" sz="4000" dirty="0" smtClean="0">
                <a:solidFill>
                  <a:srgbClr val="002060"/>
                </a:solidFill>
              </a:rPr>
              <a:t>c)How was the classroom?</a:t>
            </a:r>
          </a:p>
          <a:p>
            <a:r>
              <a:rPr lang="en-US" sz="4000" dirty="0" smtClean="0">
                <a:solidFill>
                  <a:srgbClr val="002060"/>
                </a:solidFill>
              </a:rPr>
              <a:t>d)Who is the class captain?</a:t>
            </a:r>
          </a:p>
          <a:p>
            <a:endParaRPr 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33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624" y="374733"/>
            <a:ext cx="6729046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           look at the pictures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925258" y="4442464"/>
            <a:ext cx="1283208" cy="6488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14600" y="4572000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Dirty class room’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1" y="1600199"/>
            <a:ext cx="2143125" cy="21431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558770"/>
            <a:ext cx="2971800" cy="22259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677007"/>
            <a:ext cx="3200400" cy="214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520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0" y="533400"/>
            <a:ext cx="4648200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Title-Making a class</a:t>
            </a:r>
          </a:p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Room forum.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362200"/>
            <a:ext cx="5332210" cy="3994011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7489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6435" y="1828800"/>
            <a:ext cx="12005930" cy="34470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                                                                                  </a:t>
            </a:r>
            <a:endParaRPr lang="en-US" dirty="0"/>
          </a:p>
          <a:p>
            <a:r>
              <a:rPr lang="en-US" sz="4000" dirty="0" smtClean="0"/>
              <a:t>Enter-</a:t>
            </a:r>
          </a:p>
          <a:p>
            <a:r>
              <a:rPr lang="en-US" sz="4000" dirty="0" smtClean="0"/>
              <a:t>Dirty--</a:t>
            </a:r>
          </a:p>
          <a:p>
            <a:r>
              <a:rPr lang="en-US" sz="4000" dirty="0" smtClean="0"/>
              <a:t>Clean-</a:t>
            </a:r>
          </a:p>
          <a:p>
            <a:r>
              <a:rPr lang="en-US" sz="4000" dirty="0" smtClean="0"/>
              <a:t>Tidy-</a:t>
            </a:r>
          </a:p>
          <a:p>
            <a:r>
              <a:rPr lang="en-US" sz="4000" dirty="0" smtClean="0"/>
              <a:t>Select-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971800" y="228600"/>
            <a:ext cx="3657600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Vucabulary</a:t>
            </a:r>
            <a:r>
              <a:rPr lang="en-US" sz="4000" dirty="0" smtClean="0">
                <a:solidFill>
                  <a:srgbClr val="FF0000"/>
                </a:solidFill>
              </a:rPr>
              <a:t> presentation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21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1219200"/>
            <a:ext cx="5867400" cy="45243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Evuluation</a:t>
            </a:r>
            <a:endParaRPr lang="en-US" sz="3600" dirty="0" smtClean="0"/>
          </a:p>
          <a:p>
            <a:r>
              <a:rPr lang="en-US" sz="3600" dirty="0" smtClean="0"/>
              <a:t>a)What is the responsibility of the student?</a:t>
            </a:r>
          </a:p>
          <a:p>
            <a:r>
              <a:rPr lang="en-US" sz="3600" dirty="0" smtClean="0"/>
              <a:t>b)Who is the class teacher?</a:t>
            </a:r>
          </a:p>
          <a:p>
            <a:r>
              <a:rPr lang="en-US" sz="3600" dirty="0" smtClean="0"/>
              <a:t>c)Why did the students form a forum?</a:t>
            </a:r>
          </a:p>
          <a:p>
            <a:endParaRPr lang="en-US" sz="3600" dirty="0"/>
          </a:p>
          <a:p>
            <a:r>
              <a:rPr lang="en-US" sz="3600" dirty="0" smtClean="0"/>
              <a:t>(Group work)</a:t>
            </a:r>
          </a:p>
        </p:txBody>
      </p:sp>
    </p:spTree>
    <p:extLst>
      <p:ext uri="{BB962C8B-B14F-4D97-AF65-F5344CB8AC3E}">
        <p14:creationId xmlns:p14="http://schemas.microsoft.com/office/powerpoint/2010/main" val="385398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554504"/>
            <a:ext cx="6705600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Home task</a:t>
            </a:r>
            <a:endParaRPr lang="en-US" sz="2000" dirty="0" smtClean="0"/>
          </a:p>
          <a:p>
            <a:r>
              <a:rPr lang="en-US" sz="4000" dirty="0" smtClean="0"/>
              <a:t>Why </a:t>
            </a:r>
            <a:r>
              <a:rPr lang="en-US" sz="4000" dirty="0"/>
              <a:t>did the students  form a  </a:t>
            </a:r>
          </a:p>
          <a:p>
            <a:r>
              <a:rPr lang="en-US" sz="4000" dirty="0" smtClean="0"/>
              <a:t>Forum?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857" y="2743200"/>
            <a:ext cx="4057885" cy="270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02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thanked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716" y="1600200"/>
            <a:ext cx="4948567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115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thanked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78</cp:revision>
  <dcterms:created xsi:type="dcterms:W3CDTF">2006-08-16T00:00:00Z</dcterms:created>
  <dcterms:modified xsi:type="dcterms:W3CDTF">2014-01-23T05:00:24Z</dcterms:modified>
</cp:coreProperties>
</file>