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8" r:id="rId6"/>
    <p:sldId id="259" r:id="rId7"/>
    <p:sldId id="261" r:id="rId8"/>
    <p:sldId id="269" r:id="rId9"/>
    <p:sldId id="262" r:id="rId10"/>
    <p:sldId id="270" r:id="rId11"/>
    <p:sldId id="263" r:id="rId12"/>
    <p:sldId id="264" r:id="rId13"/>
    <p:sldId id="265" r:id="rId14"/>
    <p:sldId id="267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9" autoAdjust="0"/>
    <p:restoredTop sz="86323" autoAdjust="0"/>
  </p:normalViewPr>
  <p:slideViewPr>
    <p:cSldViewPr>
      <p:cViewPr varScale="1">
        <p:scale>
          <a:sx n="63" d="100"/>
          <a:sy n="63" d="100"/>
        </p:scale>
        <p:origin x="-82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685800"/>
            <a:ext cx="7010400" cy="52578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590800" y="1947952"/>
            <a:ext cx="40247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88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0" y="1006889"/>
            <a:ext cx="3124200" cy="870403"/>
          </a:xfrm>
          <a:prstGeom prst="rect">
            <a:avLst/>
          </a:prstGeom>
          <a:solidFill>
            <a:srgbClr val="00206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4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133600" y="2667000"/>
            <a:ext cx="4343400" cy="2514600"/>
            <a:chOff x="2133600" y="2667000"/>
            <a:chExt cx="4343400" cy="2514600"/>
          </a:xfrm>
        </p:grpSpPr>
        <p:sp>
          <p:nvSpPr>
            <p:cNvPr id="3" name="Rounded Rectangle 2"/>
            <p:cNvSpPr/>
            <p:nvPr/>
          </p:nvSpPr>
          <p:spPr>
            <a:xfrm>
              <a:off x="2133600" y="2667000"/>
              <a:ext cx="4343400" cy="2514600"/>
            </a:xfrm>
            <a:prstGeom prst="roundRect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133600" y="2816304"/>
              <a:ext cx="4343400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b="1" dirty="0" smtClean="0"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মোঃ মহব্বত আলী</a:t>
              </a:r>
            </a:p>
            <a:p>
              <a:pPr algn="ctr"/>
              <a:r>
                <a:rPr lang="bn-BD" sz="2400" b="1" dirty="0" smtClean="0"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সহকারী শিক্ষক</a:t>
              </a:r>
            </a:p>
            <a:p>
              <a:pPr algn="ctr"/>
              <a:r>
                <a:rPr lang="bn-BD" sz="2400" b="1" dirty="0" smtClean="0"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পাথুরিয়া উচ্চ বিদ্যালয়, </a:t>
              </a:r>
            </a:p>
            <a:p>
              <a:pPr algn="ctr"/>
              <a:r>
                <a:rPr lang="bn-BD" sz="2400" b="1" dirty="0" smtClean="0"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সদর, জয়পুরহাট।</a:t>
              </a:r>
            </a:p>
            <a:p>
              <a:pPr algn="ctr"/>
              <a:r>
                <a:rPr lang="bn-BD" sz="2400" b="1" dirty="0" smtClean="0"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আইডি নং-২০</a:t>
              </a:r>
            </a:p>
            <a:p>
              <a:pPr algn="ctr"/>
              <a:endParaRPr lang="en-US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807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57399" y="2743200"/>
            <a:ext cx="5181600" cy="25146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509260" y="2846338"/>
            <a:ext cx="41148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৭ম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কৃষি শিক্ষা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আজকের পাঠঃ সেচ পদ্ধতি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৫০মিনিট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90800" y="1090922"/>
            <a:ext cx="3951723" cy="81940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পাঠ পরিচিতি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618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25582" y="609600"/>
            <a:ext cx="4038600" cy="36576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800600" y="609600"/>
            <a:ext cx="4038600" cy="36576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836227" y="4800600"/>
            <a:ext cx="1981200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গভীর নলকূপ 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54282" y="4876800"/>
            <a:ext cx="1981200" cy="60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গভীর নলকূপ 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2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2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09800" y="685800"/>
            <a:ext cx="4800600" cy="12192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sz="8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</a:p>
          <a:p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Bevel 3"/>
          <p:cNvSpPr/>
          <p:nvPr/>
        </p:nvSpPr>
        <p:spPr>
          <a:xfrm>
            <a:off x="2209800" y="2971800"/>
            <a:ext cx="4800600" cy="1371600"/>
          </a:xfrm>
          <a:prstGeom prst="bevel">
            <a:avLst/>
          </a:prstGeom>
          <a:blipFill>
            <a:blip r:embed="rId4"/>
            <a:tile tx="0" ty="0" sx="100000" sy="100000" flip="none" algn="tl"/>
          </a:blipFill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সেচ পদ্ধতি 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20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43200" y="792915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5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3048506"/>
            <a:ext cx="5257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 পাঠ শেষে শিক্ষার্থীরা-</a:t>
            </a:r>
          </a:p>
          <a:p>
            <a:pPr marL="285750" indent="-285750">
              <a:buFont typeface="Wingdings" pitchFamily="2" charset="2"/>
              <a:buChar char="Ø"/>
            </a:pPr>
            <a:endParaRPr lang="bn-BD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সেচ কি তা বলতে পারবে।</a:t>
            </a:r>
          </a:p>
          <a:p>
            <a:pPr marL="285750" indent="-285750">
              <a:buFont typeface="Wingdings" pitchFamily="2" charset="2"/>
              <a:buChar char="Ø"/>
            </a:pPr>
            <a:endParaRPr lang="bn-BD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সেচ পদ্ধতির নাম উল্লেখ করতে পারবে।</a:t>
            </a:r>
          </a:p>
          <a:p>
            <a:pPr marL="285750" indent="-285750">
              <a:buFont typeface="Wingdings" pitchFamily="2" charset="2"/>
              <a:buChar char="Ø"/>
            </a:pPr>
            <a:endParaRPr lang="bn-BD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প্লাবন সেচ ও নালা সেচ পদ্ধতির পার্থক্য বলতে পারবে।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72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533400"/>
            <a:ext cx="3733799" cy="38862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800600" y="533400"/>
            <a:ext cx="3657600" cy="38862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Terminator 3"/>
          <p:cNvSpPr/>
          <p:nvPr/>
        </p:nvSpPr>
        <p:spPr>
          <a:xfrm>
            <a:off x="3200400" y="5105400"/>
            <a:ext cx="3429000" cy="838200"/>
          </a:xfrm>
          <a:prstGeom prst="flowChartTerminator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সেচ পদ্ধতি 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9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Terminator 2"/>
          <p:cNvSpPr/>
          <p:nvPr/>
        </p:nvSpPr>
        <p:spPr>
          <a:xfrm>
            <a:off x="2057400" y="387927"/>
            <a:ext cx="4876800" cy="1097941"/>
          </a:xfrm>
          <a:prstGeom prst="flowChartTerminator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কাজঃ(৩মিনিট)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0" y="2362200"/>
            <a:ext cx="243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সেচ কি 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3886200"/>
            <a:ext cx="693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উঃ কৃত্রিম উপায়ে পানি সরবরাহ করাকে সেচ বলে।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7675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13164" y="1143000"/>
            <a:ext cx="1711036" cy="177800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54880" y="1129145"/>
            <a:ext cx="1828800" cy="17526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862850" y="1106060"/>
            <a:ext cx="1833350" cy="17526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75766" y="3602044"/>
            <a:ext cx="1833350" cy="17526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676399" y="3048000"/>
            <a:ext cx="1597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প্লাবন সেচ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6462" y="2986445"/>
            <a:ext cx="1727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নালা সেচ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50631" y="3009459"/>
            <a:ext cx="1516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বর্ডার সেচ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63887" y="5468175"/>
            <a:ext cx="1597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ফোয়ারা সেচ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475310" y="3660715"/>
            <a:ext cx="1752600" cy="1766455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551510" y="55626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বৃত্তাকার  সেচ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53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Terminator 2"/>
          <p:cNvSpPr/>
          <p:nvPr/>
        </p:nvSpPr>
        <p:spPr>
          <a:xfrm>
            <a:off x="1524000" y="980844"/>
            <a:ext cx="5486400" cy="1010113"/>
          </a:xfrm>
          <a:prstGeom prst="flowChartTerminator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জোড়ায় কাজঃ (৫ মিনিট)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2895600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/>
              <a:t>সেচ পদ্ধতির নাম উল্লেখ কর ?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371600" y="44196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উঃ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2133600" y="4495800"/>
            <a:ext cx="662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১। প্লাবন সেচ       ২। নালা সেচ     ৩। বর্ডার সেচ </a:t>
            </a:r>
          </a:p>
          <a:p>
            <a:endParaRPr lang="bn-BD" sz="2400" dirty="0" smtClean="0"/>
          </a:p>
          <a:p>
            <a:r>
              <a:rPr lang="bn-BD" sz="2400" dirty="0" smtClean="0"/>
              <a:t>৪। বৃত্তাকার সেচ  ও  ৫। ফোয়ারা সেচ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6893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1066800"/>
            <a:ext cx="3048000" cy="28956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724400" y="1066800"/>
            <a:ext cx="3429000" cy="28956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752600" y="415799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প্লাবন সেচ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5000" y="4213409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নালা সেচ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71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3158" y="928860"/>
            <a:ext cx="5101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b="1" dirty="0" smtClean="0"/>
              <a:t>প্লাবন সেচ ও নালা সেচ পদ্ধতির পার্থক্য উল্লেখ কর।</a:t>
            </a:r>
            <a:endParaRPr lang="en-US" b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1142288" y="1898598"/>
            <a:ext cx="6652785" cy="4313045"/>
            <a:chOff x="1142288" y="1898598"/>
            <a:chExt cx="6652785" cy="4313045"/>
          </a:xfrm>
        </p:grpSpPr>
        <p:sp>
          <p:nvSpPr>
            <p:cNvPr id="3" name="Rectangle 2"/>
            <p:cNvSpPr/>
            <p:nvPr/>
          </p:nvSpPr>
          <p:spPr>
            <a:xfrm>
              <a:off x="1142288" y="1898598"/>
              <a:ext cx="3364086" cy="56988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142288" y="2468479"/>
              <a:ext cx="3364086" cy="374316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478665" y="2461551"/>
              <a:ext cx="3316408" cy="37500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482535" y="1898598"/>
              <a:ext cx="3312538" cy="56295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981200" y="1889130"/>
            <a:ext cx="1176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প্লাবন সেচ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10200" y="1898598"/>
            <a:ext cx="1099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নালা সেচ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25772" y="2514600"/>
            <a:ext cx="336021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n-BD" dirty="0" smtClean="0"/>
          </a:p>
          <a:p>
            <a:r>
              <a:rPr lang="bn-BD" dirty="0" smtClean="0"/>
              <a:t>১। অল্প সময়ে অধিক জমিতে</a:t>
            </a:r>
          </a:p>
          <a:p>
            <a:r>
              <a:rPr lang="bn-BD" dirty="0" smtClean="0"/>
              <a:t>সেচ দেওয়া যাওয়া ।</a:t>
            </a:r>
          </a:p>
          <a:p>
            <a:endParaRPr lang="bn-BD" dirty="0" smtClean="0"/>
          </a:p>
          <a:p>
            <a:r>
              <a:rPr lang="bn-BD" dirty="0" smtClean="0"/>
              <a:t>২।জমির মধ্যে নালার দরকার হয় </a:t>
            </a:r>
          </a:p>
          <a:p>
            <a:r>
              <a:rPr lang="bn-BD" dirty="0" smtClean="0"/>
              <a:t>না ।</a:t>
            </a:r>
          </a:p>
          <a:p>
            <a:endParaRPr lang="bn-BD" dirty="0" smtClean="0"/>
          </a:p>
          <a:p>
            <a:r>
              <a:rPr lang="bn-BD" dirty="0" smtClean="0"/>
              <a:t>৩। সমতল জমির জন্যেও প্লাবন </a:t>
            </a:r>
          </a:p>
          <a:p>
            <a:r>
              <a:rPr lang="bn-BD" dirty="0" smtClean="0"/>
              <a:t>সেচ কার্যকর ।</a:t>
            </a:r>
          </a:p>
          <a:p>
            <a:endParaRPr lang="bn-BD" dirty="0" smtClean="0"/>
          </a:p>
          <a:p>
            <a:r>
              <a:rPr lang="bn-BD" dirty="0" smtClean="0"/>
              <a:t>৪। শ্রম ও সময় কম লাগে ।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630286" y="2515866"/>
            <a:ext cx="304121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n-BD" dirty="0" smtClean="0"/>
          </a:p>
          <a:p>
            <a:r>
              <a:rPr lang="bn-BD" dirty="0" smtClean="0"/>
              <a:t>১।সেচের পানি নিয়ন্ত্রণ সহজ</a:t>
            </a:r>
          </a:p>
          <a:p>
            <a:r>
              <a:rPr lang="bn-BD" dirty="0" smtClean="0"/>
              <a:t>হয় ।</a:t>
            </a:r>
          </a:p>
          <a:p>
            <a:endParaRPr lang="bn-BD" dirty="0" smtClean="0"/>
          </a:p>
          <a:p>
            <a:r>
              <a:rPr lang="bn-BD" dirty="0" smtClean="0"/>
              <a:t>২। জলাবদ্ধতার ভয় থাকে না ।</a:t>
            </a:r>
          </a:p>
          <a:p>
            <a:endParaRPr lang="bn-BD" dirty="0" smtClean="0"/>
          </a:p>
          <a:p>
            <a:r>
              <a:rPr lang="bn-BD" dirty="0" smtClean="0"/>
              <a:t>৩। সমস্ত  জমি সমান ভাবে </a:t>
            </a:r>
          </a:p>
          <a:p>
            <a:r>
              <a:rPr lang="bn-BD" dirty="0" smtClean="0"/>
              <a:t>ভেজানো যায়।</a:t>
            </a:r>
          </a:p>
          <a:p>
            <a:endParaRPr lang="bn-BD" dirty="0" smtClean="0"/>
          </a:p>
          <a:p>
            <a:r>
              <a:rPr lang="bn-BD" dirty="0" smtClean="0"/>
              <a:t>৪। পানির অপচয় কম হবে ।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77319" y="1265504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: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Flowchart: Terminator 14"/>
          <p:cNvSpPr/>
          <p:nvPr/>
        </p:nvSpPr>
        <p:spPr>
          <a:xfrm>
            <a:off x="762000" y="76200"/>
            <a:ext cx="7848600" cy="71806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199772" y="159419"/>
            <a:ext cx="646683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দলীয় কাজ  সময় ৭ মিনিট</a:t>
            </a:r>
            <a:endParaRPr lang="en-US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811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81200" y="786133"/>
            <a:ext cx="5105400" cy="639097"/>
          </a:xfrm>
          <a:prstGeom prst="round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মূল্যায়নঃ(</a:t>
            </a:r>
            <a:r>
              <a:rPr lang="en-US" sz="5400" b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3</a:t>
            </a:r>
            <a:r>
              <a:rPr lang="bn-BD" sz="5400" b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মিনিট)</a:t>
            </a:r>
            <a:endParaRPr lang="en-US" sz="5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02327" y="1828799"/>
            <a:ext cx="683029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১। বৃত্তাকার সেচ পদ্ধতি কোন ক্ষেত্রে প্রযোজ্য ?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ক) মাঠ ফসল               খ) সব্জি বাগান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গ) ফল বাগান                ঘ) চা বাগান</a:t>
            </a:r>
          </a:p>
          <a:p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২। ফোয়ারা পদ্ধতিতে সেচ দেওয়া –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i.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বীজ তলায়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ii.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শাক-সব্জির ক্ষেতে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iii.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বহুবর্ষী ফল গাছ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নিচের কোনটি সঠিক ?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i.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খ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ii.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i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ii.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   ঘ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ii.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iii.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323109" y="2667000"/>
            <a:ext cx="429491" cy="533400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964874" y="5243947"/>
            <a:ext cx="429491" cy="533400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61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410691" y="547255"/>
            <a:ext cx="4724400" cy="1676400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3200400"/>
            <a:ext cx="716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তোমার এলাকায় কোন কোন সেচ পদ্ধতি ব্যবহার করে তা বর্ণনা কর ।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83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524000" y="1447800"/>
            <a:ext cx="6019800" cy="3581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859403" y="3238500"/>
            <a:ext cx="334899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ধ</a:t>
            </a:r>
            <a:r>
              <a:rPr lang="en-US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bn-BD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ন্য</a:t>
            </a:r>
            <a:r>
              <a:rPr lang="en-US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bn-BD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বা</a:t>
            </a:r>
            <a:r>
              <a:rPr lang="en-US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bn-BD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দ</a:t>
            </a:r>
            <a:endParaRPr lang="en-US" sz="6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557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312</Words>
  <Application>Microsoft Office PowerPoint</Application>
  <PresentationFormat>On-screen Show (4:3)</PresentationFormat>
  <Paragraphs>82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107</cp:revision>
  <dcterms:created xsi:type="dcterms:W3CDTF">2006-08-16T00:00:00Z</dcterms:created>
  <dcterms:modified xsi:type="dcterms:W3CDTF">2014-01-22T03:43:53Z</dcterms:modified>
</cp:coreProperties>
</file>