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62" r:id="rId5"/>
    <p:sldId id="263" r:id="rId6"/>
    <p:sldId id="264" r:id="rId7"/>
    <p:sldId id="269" r:id="rId8"/>
    <p:sldId id="260" r:id="rId9"/>
    <p:sldId id="265" r:id="rId10"/>
    <p:sldId id="266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5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14A1A-F2DB-4DAF-A03B-1776D83393E4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8FC66-04E1-4B44-9715-3D18897D0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6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8FC66-04E1-4B44-9715-3D18897D02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74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8FC66-04E1-4B44-9715-3D18897D02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39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sz="half" idx="4294967295"/>
          </p:nvPr>
        </p:nvSpPr>
        <p:spPr>
          <a:xfrm>
            <a:off x="3200400" y="1295400"/>
            <a:ext cx="4038600" cy="4525963"/>
          </a:xfrm>
        </p:spPr>
        <p:txBody>
          <a:bodyPr/>
          <a:lstStyle/>
          <a:p>
            <a:pPr marL="914400" lvl="2" indent="0">
              <a:buNone/>
            </a:pPr>
            <a:r>
              <a:rPr lang="bn-BD" sz="5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2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1172"/>
            <a:ext cx="9144000" cy="11430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lvl="2" algn="ctr" rtl="0">
              <a:spcBef>
                <a:spcPct val="0"/>
              </a:spcBef>
            </a:pPr>
            <a:r>
              <a:rPr lang="bn-BD" sz="7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5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99" y="1143000"/>
            <a:ext cx="5793179" cy="48068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0" y="5949832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লাল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গোলাপের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কলি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সকলের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জন্য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87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524000"/>
            <a:ext cx="4038600" cy="4525963"/>
          </a:xfrm>
          <a:solidFill>
            <a:srgbClr val="00B0F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2400" dirty="0">
                <a:solidFill>
                  <a:srgbClr val="FF0000"/>
                </a:solidFill>
              </a:rPr>
              <a:t>শাহ  মোঃ </a:t>
            </a:r>
            <a:r>
              <a:rPr lang="bn-BD" sz="2400" dirty="0" smtClean="0">
                <a:solidFill>
                  <a:srgbClr val="FF0000"/>
                </a:solidFill>
              </a:rPr>
              <a:t>আকবরহোসাইন</a:t>
            </a:r>
            <a:endParaRPr lang="bn-BD" sz="24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bn-BD" sz="2400" dirty="0" smtClean="0">
                <a:solidFill>
                  <a:srgbClr val="FFFF00"/>
                </a:solidFill>
              </a:rPr>
              <a:t>সহকারি শিক্ষক </a:t>
            </a:r>
          </a:p>
          <a:p>
            <a:pPr marL="0" indent="0" algn="ctr">
              <a:buNone/>
            </a:pPr>
            <a:r>
              <a:rPr lang="bn-BD" sz="2400" dirty="0">
                <a:solidFill>
                  <a:srgbClr val="FF0000"/>
                </a:solidFill>
              </a:rPr>
              <a:t>শাঁখ </a:t>
            </a:r>
            <a:r>
              <a:rPr lang="bn-BD" sz="2400" dirty="0" smtClean="0">
                <a:solidFill>
                  <a:srgbClr val="FF0000"/>
                </a:solidFill>
              </a:rPr>
              <a:t>চূড়াউচ্চ বিদ্যালয়</a:t>
            </a:r>
          </a:p>
          <a:p>
            <a:pPr marL="0" indent="0" algn="ctr">
              <a:buNone/>
            </a:pPr>
            <a:r>
              <a:rPr lang="bn-BD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গফরগাঁও , ময়মনসিংহ </a:t>
            </a:r>
            <a:r>
              <a:rPr lang="bn-BD" sz="2400" dirty="0" smtClean="0"/>
              <a:t>।</a:t>
            </a:r>
            <a:endParaRPr lang="en-US" sz="2400" dirty="0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447800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পরিচিতি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252686" y="1600200"/>
            <a:ext cx="4572000" cy="441960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bn-BD" dirty="0" smtClean="0">
                <a:solidFill>
                  <a:srgbClr val="C00000"/>
                </a:solidFill>
              </a:rPr>
              <a:t>পাঠ </a:t>
            </a:r>
          </a:p>
          <a:p>
            <a:pPr marL="0" indent="0" algn="ctr">
              <a:buNone/>
            </a:pPr>
            <a:r>
              <a:rPr lang="bn-BD" dirty="0" smtClean="0">
                <a:solidFill>
                  <a:srgbClr val="FF0000"/>
                </a:solidFill>
              </a:rPr>
              <a:t>শ্রেণিঃ নবম </a:t>
            </a:r>
          </a:p>
          <a:p>
            <a:pPr marL="0" indent="0">
              <a:buFont typeface="Arial" pitchFamily="34" charset="0"/>
              <a:buNone/>
            </a:pPr>
            <a:r>
              <a:rPr lang="bn-BD" sz="2400" dirty="0" smtClean="0">
                <a:solidFill>
                  <a:srgbClr val="0070C0"/>
                </a:solidFill>
              </a:rPr>
              <a:t>সাধারন পাঠঃ জীব বিজ্ঞান (এইডস) </a:t>
            </a:r>
          </a:p>
          <a:p>
            <a:pPr marL="0" indent="0">
              <a:buFont typeface="Arial" pitchFamily="34" charset="0"/>
              <a:buNone/>
            </a:pPr>
            <a:r>
              <a:rPr lang="bn-BD" dirty="0" smtClean="0"/>
              <a:t>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604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3581400" cy="23876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657600"/>
            <a:ext cx="4038600" cy="26876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295400"/>
            <a:ext cx="2743199" cy="2145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47800" y="228600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65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" y="2819400"/>
            <a:ext cx="8534400" cy="1600200"/>
          </a:xfrm>
        </p:spPr>
        <p:txBody>
          <a:bodyPr>
            <a:no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এইডস রোগের লক্ষণ ও কারণ । 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7800" y="838200"/>
            <a:ext cx="64007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600" dirty="0">
                <a:solidFill>
                  <a:srgbClr val="FF0000"/>
                </a:solidFill>
                <a:latin typeface="NikoshBAN" pitchFamily="2" charset="0"/>
                <a:ea typeface="+mj-ea"/>
                <a:cs typeface="NikoshBAN" pitchFamily="2" charset="0"/>
              </a:rPr>
              <a:t>আজকের পাঠ</a:t>
            </a:r>
            <a:r>
              <a:rPr lang="en-US" sz="6600" dirty="0">
                <a:solidFill>
                  <a:srgbClr val="FF0000"/>
                </a:solidFill>
                <a:latin typeface="NikoshBAN" pitchFamily="2" charset="0"/>
                <a:ea typeface="+mj-ea"/>
                <a:cs typeface="NikoshBAN" pitchFamily="2" charset="0"/>
              </a:rPr>
              <a:t/>
            </a:r>
            <a:br>
              <a:rPr lang="en-US" sz="6600" dirty="0">
                <a:solidFill>
                  <a:srgbClr val="FF0000"/>
                </a:solidFill>
                <a:latin typeface="NikoshBAN" pitchFamily="2" charset="0"/>
                <a:ea typeface="+mj-ea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72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4400"/>
            <a:ext cx="8839200" cy="5715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3200" dirty="0" smtClean="0"/>
              <a:t>পাঠ শেষ শিক্ষাথ</a:t>
            </a:r>
            <a:r>
              <a:rPr lang="en-US" sz="3200" dirty="0" err="1" smtClean="0"/>
              <a:t>ীরা</a:t>
            </a:r>
            <a:r>
              <a:rPr lang="bn-BD" sz="3200" dirty="0" smtClean="0"/>
              <a:t> শিখাতে পারবে-</a:t>
            </a:r>
            <a:br>
              <a:rPr lang="bn-BD" sz="3200" dirty="0" smtClean="0"/>
            </a:br>
            <a:r>
              <a:rPr lang="bn-BD" sz="3200" dirty="0" smtClean="0"/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এইডস রোগের কারন লিখতে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পারবে ।           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২।এইডস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রোগের </a:t>
            </a:r>
            <a:r>
              <a:rPr lang="bn-BD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লক্ষণ </a:t>
            </a:r>
            <a:r>
              <a:rPr lang="bn-BD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 । </a:t>
            </a:r>
            <a:br>
              <a:rPr lang="bn-BD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এইডস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রোগ হতে প্রতিরোধ ব্যবস্থা নিতে পারবে ।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34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23483" y="1024741"/>
            <a:ext cx="4114800" cy="516890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423394"/>
            <a:ext cx="3886200" cy="3129808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6486" y="29029"/>
            <a:ext cx="8229600" cy="1143000"/>
          </a:xfrm>
        </p:spPr>
        <p:txBody>
          <a:bodyPr/>
          <a:lstStyle/>
          <a:p>
            <a:r>
              <a:rPr lang="en-US" dirty="0" smtClean="0"/>
              <a:t>          </a:t>
            </a:r>
            <a:r>
              <a:rPr lang="bn-BD" dirty="0" smtClean="0">
                <a:solidFill>
                  <a:srgbClr val="FF0000"/>
                </a:solidFill>
              </a:rPr>
              <a:t>পাঠ উপস্থাপন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83" y="957262"/>
            <a:ext cx="3343275" cy="2514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" t="-2626" r="-1533" b="22368"/>
          <a:stretch/>
        </p:blipFill>
        <p:spPr>
          <a:xfrm>
            <a:off x="5257800" y="87169"/>
            <a:ext cx="4075464" cy="33846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63" y="3487102"/>
            <a:ext cx="3038475" cy="288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9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979983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252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628" y="3024414"/>
            <a:ext cx="3628571" cy="40105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0"/>
            <a:ext cx="3505200" cy="27835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64" y="3200400"/>
            <a:ext cx="4419600" cy="3314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300" y="-31011"/>
            <a:ext cx="4073900" cy="305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8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48" y="152400"/>
            <a:ext cx="9220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দলগত কাজ </a:t>
            </a:r>
          </a:p>
          <a:p>
            <a:pPr algn="ctr"/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।এডইস রোগের লক্ষণ গুলো </a:t>
            </a: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22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533400"/>
            <a:ext cx="6629400" cy="31700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মূলায়ন</a:t>
            </a:r>
          </a:p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।এডইস রোগের কারণগুলো কি কি ?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এডইস রোগ হতে বাচাঁর উপায় কি?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৩।এডইস রোগ কিভাবে প্রতিরোধ করা যায়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77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938283"/>
            <a:ext cx="74676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এডইস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সম্পকে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সামাজিক ও পারিবারিক অবদান সম্পকে ১০টি বাক্য লিখ আনবে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1143001"/>
            <a:ext cx="6324600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C00000"/>
                </a:solidFill>
              </a:rPr>
              <a:t>বাড়ির</a:t>
            </a:r>
            <a:r>
              <a:rPr lang="en-US" sz="7200" dirty="0" smtClean="0">
                <a:solidFill>
                  <a:srgbClr val="C00000"/>
                </a:solidFill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</a:rPr>
              <a:t>কাজ</a:t>
            </a:r>
            <a:endParaRPr lang="en-US" sz="7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86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38829" y="758371"/>
            <a:ext cx="5715000" cy="10668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C00000"/>
                </a:solidFill>
              </a:rPr>
              <a:t>ধন্যবাদ</a:t>
            </a:r>
            <a:endParaRPr lang="en-US" sz="8000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829" y="1825171"/>
            <a:ext cx="6096000" cy="4572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55904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8763000" cy="457200"/>
          </a:xfrm>
        </p:spPr>
        <p:txBody>
          <a:bodyPr/>
          <a:lstStyle/>
          <a:p>
            <a:pPr algn="l"/>
            <a:r>
              <a:rPr lang="en-US" dirty="0" err="1" smtClean="0"/>
              <a:t>সকলের</a:t>
            </a:r>
            <a:r>
              <a:rPr lang="en-US" dirty="0" smtClean="0"/>
              <a:t>  </a:t>
            </a:r>
            <a:r>
              <a:rPr lang="en-US" dirty="0" err="1" smtClean="0"/>
              <a:t>সুস্বাস্থ্য</a:t>
            </a:r>
            <a:r>
              <a:rPr lang="en-US" dirty="0" smtClean="0"/>
              <a:t>  ও </a:t>
            </a:r>
            <a:r>
              <a:rPr lang="en-US" dirty="0" err="1" smtClean="0"/>
              <a:t>মঙ্গল</a:t>
            </a:r>
            <a:r>
              <a:rPr lang="en-US" dirty="0" smtClean="0"/>
              <a:t> </a:t>
            </a:r>
            <a:r>
              <a:rPr lang="en-US" dirty="0" err="1" smtClean="0"/>
              <a:t>কামনা</a:t>
            </a:r>
            <a:r>
              <a:rPr lang="en-US" dirty="0" smtClean="0"/>
              <a:t> </a:t>
            </a:r>
            <a:r>
              <a:rPr lang="en-US" dirty="0" err="1" smtClean="0"/>
              <a:t>করি</a:t>
            </a:r>
            <a:r>
              <a:rPr lang="en-US" dirty="0" smtClean="0"/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19800" y="5257800"/>
            <a:ext cx="2450592" cy="1011702"/>
          </a:xfrm>
        </p:spPr>
        <p:txBody>
          <a:bodyPr>
            <a:normAutofit/>
          </a:bodyPr>
          <a:lstStyle/>
          <a:p>
            <a:pPr algn="l"/>
            <a:r>
              <a:rPr lang="en-US" sz="5400" dirty="0" err="1" smtClean="0">
                <a:solidFill>
                  <a:srgbClr val="FF0000"/>
                </a:solidFill>
              </a:rPr>
              <a:t>আকবর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762"/>
            <a:ext cx="4343399" cy="4771798"/>
          </a:xfrm>
        </p:spPr>
      </p:pic>
    </p:spTree>
    <p:extLst>
      <p:ext uri="{BB962C8B-B14F-4D97-AF65-F5344CB8AC3E}">
        <p14:creationId xmlns:p14="http://schemas.microsoft.com/office/powerpoint/2010/main" val="201333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786</TotalTime>
  <Words>114</Words>
  <Application>Microsoft Office PowerPoint</Application>
  <PresentationFormat>On-screen Show (4:3)</PresentationFormat>
  <Paragraphs>30</Paragraphs>
  <Slides>13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Concourse</vt:lpstr>
      <vt:lpstr>Package</vt:lpstr>
      <vt:lpstr>স্বাগতম  </vt:lpstr>
      <vt:lpstr>পরিচিতি </vt:lpstr>
      <vt:lpstr>PowerPoint Presentation</vt:lpstr>
      <vt:lpstr> এইডস রোগের লক্ষণ ও কারণ । </vt:lpstr>
      <vt:lpstr> এই পাঠ শেষ শিক্ষাথীরা শিখাতে পারবে-  ১। এইডস রোগের কারন লিখতে পারবে ।                                ২।এইডস রোগের লক্ষণ  বলতে  পারবে ।  ৩। এইডস রোগ হতে প্রতিরোধ ব্যবস্থা নিতে পারবে ।</vt:lpstr>
      <vt:lpstr>          পাঠ উপস্থাপন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সকলের  সুস্বাস্থ্য  ও মঙ্গল কামনা করি ।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User</dc:creator>
  <cp:lastModifiedBy>User</cp:lastModifiedBy>
  <cp:revision>66</cp:revision>
  <dcterms:created xsi:type="dcterms:W3CDTF">2006-08-16T00:00:00Z</dcterms:created>
  <dcterms:modified xsi:type="dcterms:W3CDTF">2014-01-23T06:26:45Z</dcterms:modified>
</cp:coreProperties>
</file>