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58" r:id="rId3"/>
    <p:sldId id="259" r:id="rId4"/>
    <p:sldId id="260" r:id="rId5"/>
    <p:sldId id="261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9" r:id="rId18"/>
    <p:sldId id="277" r:id="rId19"/>
    <p:sldId id="278" r:id="rId20"/>
    <p:sldId id="262" r:id="rId21"/>
    <p:sldId id="265" r:id="rId22"/>
    <p:sldId id="263" r:id="rId23"/>
    <p:sldId id="264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ED100B-1C1C-41C3-904D-E32E93BA2C02}" type="datetimeFigureOut">
              <a:rPr lang="en-US" smtClean="0"/>
              <a:t>1/20/2014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BBFBF1-70F4-4609-B596-C77D67116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028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BFBF1-70F4-4609-B596-C77D6711639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288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BFBF1-70F4-4609-B596-C77D6711639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828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BFBF1-70F4-4609-B596-C77D6711639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5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0"/>
            <a:ext cx="6096000" cy="186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62048"/>
            <a:ext cx="9143999" cy="499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284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>
            <a:noAutofit/>
          </a:bodyPr>
          <a:lstStyle/>
          <a:p>
            <a:r>
              <a:rPr lang="bn-BD" sz="80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000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solidFill>
            <a:schemeClr val="tx1"/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শিক্ষকের নাম</a:t>
            </a:r>
          </a:p>
          <a:p>
            <a:pPr marL="0" indent="0" algn="ctr">
              <a:buNone/>
            </a:pPr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রেহানা আক্তার ঝর্ণা</a:t>
            </a:r>
          </a:p>
          <a:p>
            <a:pPr marL="0" indent="0" algn="ctr">
              <a:buNone/>
            </a:pPr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marL="0" indent="0" algn="ctr">
              <a:buNone/>
            </a:pPr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গোপালপুর উচ্চ বিদ্যালয়</a:t>
            </a:r>
          </a:p>
          <a:p>
            <a:pPr marL="0" indent="0" algn="ctr">
              <a:buNone/>
            </a:pPr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আইডি-২৯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</a:t>
            </a:r>
          </a:p>
          <a:p>
            <a:pPr marL="0" indent="0" algn="ctr">
              <a:buNone/>
            </a:pPr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বাংলাদেশ ও বিশ্বপরিচয়</a:t>
            </a:r>
          </a:p>
          <a:p>
            <a:pPr marL="0" indent="0" algn="ctr">
              <a:buNone/>
            </a:pPr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শ্রেণি-সপ্তম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927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0"/>
            <a:ext cx="8991600" cy="6778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74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533400"/>
            <a:ext cx="5638800" cy="156966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3124200"/>
            <a:ext cx="6934200" cy="110799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বাংলাদেশে নারী অধিকার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5854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226" y="228600"/>
            <a:ext cx="8229600" cy="1143000"/>
          </a:xfrm>
          <a:solidFill>
            <a:srgbClr val="00B050"/>
          </a:solidFill>
        </p:spPr>
        <p:txBody>
          <a:bodyPr>
            <a:noAutofit/>
          </a:bodyPr>
          <a:lstStyle/>
          <a:p>
            <a:r>
              <a:rPr lang="bn-BD" sz="8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8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1828800"/>
            <a:ext cx="6858000" cy="92333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2752130"/>
            <a:ext cx="8077200" cy="286232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বাংলাদেশের সমাজে নারীর অবস্থান সম্পর্কে ব্যাখ্যা করতে পারবে।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বাংলাদেশের নারী অধিকার বিশ্লেষণ করতে পারবে।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নারীর অধিকার প্রতিষ্ঠা ও তাদের অবস্থার উন্নয়নে সরকারের গ্রহণ করা পদক্ষেপ চিহ্নিত করতে পারবে।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349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400"/>
            <a:ext cx="9144000" cy="5410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76400" y="316468"/>
            <a:ext cx="6705600" cy="132343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উপস্থাপন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3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437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6201"/>
            <a:ext cx="9173662" cy="672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619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593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71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"/>
            <a:ext cx="90678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92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5029200" cy="6553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0"/>
            <a:ext cx="40951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174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6200"/>
            <a:ext cx="4724400" cy="6629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76200"/>
            <a:ext cx="426720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664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"/>
            <a:ext cx="9067800" cy="673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397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90" y="0"/>
            <a:ext cx="91640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735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846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838200"/>
            <a:ext cx="8077200" cy="14465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itchFamily="2" charset="2"/>
              <a:buChar char="§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নারীর অবস্থার উন্নয়নে সরকারের গ্রহণ করা পদক্ষেপ-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2057400"/>
            <a:ext cx="7696200" cy="138499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মেয়েদের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বিনা বেতনে লেখাপড়ার সুযোগ ও উপবৃত্তি।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3380839"/>
            <a:ext cx="7848600" cy="76944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সন্তানের নামের সাথে মায়ের নাম যুক্ত করা।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6300" y="4419600"/>
            <a:ext cx="7162800" cy="132343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নারীর মাতৃকালীন ছুটির সময় বাড়ানো হয়েছে।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99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"/>
            <a:ext cx="4648200" cy="6781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199" y="-1060"/>
            <a:ext cx="4495801" cy="685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313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700"/>
            <a:ext cx="45720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34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685800"/>
            <a:ext cx="5943600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7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2667000"/>
            <a:ext cx="8686800" cy="175432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Courier New" pitchFamily="49" charset="0"/>
              <a:buChar char="o"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মেয়েদের শিক্ষিত করে গড়ে তোলার আগ্রহ কম কেন ব্যাখ্যা কর।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106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2133600"/>
            <a:ext cx="7848600" cy="4154984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আমাদের সমাজে নারীরা পিছিয়ে আছে কেন?</a:t>
            </a:r>
          </a:p>
          <a:p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2.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মেয়েদের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বাল্য বিয়ের প্রভাব কী?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3.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নারী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শিক্ষা বৃদ্ধি করতে সরকার কোন ধরনের পদক্ষেপ গ্রহন করেছে?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71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762000"/>
            <a:ext cx="6096000" cy="132343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বাড়ীর</a:t>
            </a:r>
            <a:r>
              <a:rPr lang="bn-BD" sz="8000" dirty="0" smtClean="0">
                <a:latin typeface="NikoshBAN" pitchFamily="2" charset="0"/>
                <a:cs typeface="NikoshBAN" pitchFamily="2" charset="0"/>
              </a:rPr>
              <a:t> কাজ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2895600"/>
            <a:ext cx="8839200" cy="286232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857250" indent="-857250">
              <a:buFont typeface="Wingdings" pitchFamily="2" charset="2"/>
              <a:buChar char="§"/>
            </a:pPr>
            <a:r>
              <a:rPr lang="bn-BD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আমাদের সমাজে নারীর অধিকার অর্জনের পথে প্রধান বাধা গুলো চিহ্নিত কর।</a:t>
            </a:r>
            <a:endParaRPr lang="en-US" sz="6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08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457200"/>
            <a:ext cx="533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/>
              <a:t>ধন্যবাদ</a:t>
            </a:r>
            <a:endParaRPr lang="en-US" sz="8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1900813"/>
            <a:ext cx="7391400" cy="49571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1" y="1102442"/>
            <a:ext cx="2647950" cy="189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19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149</Words>
  <Application>Microsoft Office PowerPoint</Application>
  <PresentationFormat>On-screen Show (4:3)</PresentationFormat>
  <Paragraphs>36</Paragraphs>
  <Slides>23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পরিচিতি</vt:lpstr>
      <vt:lpstr>PowerPoint Presentation</vt:lpstr>
      <vt:lpstr>PowerPoint Presentation</vt:lpstr>
      <vt:lpstr>শিখনফল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মূল্যায়ন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56</cp:revision>
  <dcterms:created xsi:type="dcterms:W3CDTF">2006-08-16T00:00:00Z</dcterms:created>
  <dcterms:modified xsi:type="dcterms:W3CDTF">2014-01-20T05:09:06Z</dcterms:modified>
</cp:coreProperties>
</file>