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4" r:id="rId5"/>
    <p:sldId id="265" r:id="rId6"/>
    <p:sldId id="259" r:id="rId7"/>
    <p:sldId id="266" r:id="rId8"/>
    <p:sldId id="271" r:id="rId9"/>
    <p:sldId id="263" r:id="rId10"/>
    <p:sldId id="272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FEAAF-76A8-4A63-AC97-C359426A08BE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DA843-DA99-4FBC-8129-43EB32E60A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7056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DA843-DA99-4FBC-8129-43EB32E60A3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6315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smtClean="0"/>
              <a:t>টিকে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DA843-DA99-4FBC-8129-43EB32E60A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7" name="Content Placeholder 56" descr="00dB0516DC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639094"/>
            <a:ext cx="7772400" cy="476170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388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নাজনীন জাহান</a:t>
            </a:r>
            <a:b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বাট্টাজোড় নগর মামুদ উচ্চ বিদ্যালয় </a:t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বকশিগঞ্জ, জামালপুর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latin typeface="NikoshBAN" pitchFamily="2" charset="0"/>
                <a:cs typeface="NikoshBAN" pitchFamily="2" charset="0"/>
              </a:rPr>
            </a:b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198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924800" cy="57912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শ্রেণিঃ  ৯ম </a:t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বিষয়ঃ বাংলা-১ম পত্র </a:t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তারিখঃ ২২/০১/২০১৪ 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600" dirty="0" smtClean="0">
                <a:latin typeface="NikoshBAN" pitchFamily="2" charset="0"/>
                <a:cs typeface="NikoshBAN" pitchFamily="2" charset="0"/>
              </a:rPr>
            </a:b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ipening-mangoes-tree-145930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28600"/>
            <a:ext cx="4419600" cy="3505200"/>
          </a:xfrm>
          <a:prstGeom prst="rect">
            <a:avLst/>
          </a:prstGeom>
        </p:spPr>
      </p:pic>
      <p:pic>
        <p:nvPicPr>
          <p:cNvPr id="6" name="Picture 5" descr="forest-tree-scots-pine-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3889401" cy="3581401"/>
          </a:xfrm>
          <a:prstGeom prst="rect">
            <a:avLst/>
          </a:prstGeom>
        </p:spPr>
      </p:pic>
      <p:pic>
        <p:nvPicPr>
          <p:cNvPr id="7" name="Picture 6" descr="amla tre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3886200"/>
            <a:ext cx="4724400" cy="2619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19800" y="2286000"/>
            <a:ext cx="19050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ফলজ গাছ </a:t>
            </a:r>
            <a:endParaRPr lang="en-US" sz="40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2286000"/>
            <a:ext cx="16002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বনজ গাছ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5486400"/>
            <a:ext cx="20574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ঔষধি গাছ </a:t>
            </a:r>
            <a:endParaRPr lang="en-US" sz="36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85800" y="274638"/>
            <a:ext cx="7543800" cy="201136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নিমগাছ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loud 4"/>
          <p:cNvSpPr/>
          <p:nvPr/>
        </p:nvSpPr>
        <p:spPr>
          <a:xfrm>
            <a:off x="2362200" y="609600"/>
            <a:ext cx="4038600" cy="167640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2362200" y="2209800"/>
            <a:ext cx="3962400" cy="2057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52800" y="2743200"/>
            <a:ext cx="19812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</a:rPr>
              <a:t>বনফুল</a:t>
            </a:r>
            <a:r>
              <a:rPr lang="bn-BD" sz="3600" dirty="0" smtClean="0"/>
              <a:t>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543800" cy="1981200"/>
          </a:xfrm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286000"/>
            <a:ext cx="6629400" cy="3810000"/>
          </a:xfrm>
        </p:spPr>
        <p:txBody>
          <a:bodyPr>
            <a:noAutofit/>
          </a:bodyPr>
          <a:lstStyle/>
          <a:p>
            <a:pPr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বনফুলের পরিচিতি বলতে পারবে 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2.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নির্বাচিত অংশটুকু আদর্শরূপে পাঠ করতে পারবে। 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3.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”ওদের বাড়ির গৃহকর্ম-নিপুণা লক্ষ্ণীবউটার ঠিক এক দশা” – উক্তিটির তাৎপর্য বিশ্লেষণ করতে পারবে।  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4.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নিমগাছের উপকারিতা ব্যাখ্যা করতে পারবে। </a:t>
            </a:r>
          </a:p>
          <a:p>
            <a:endParaRPr lang="en-US" dirty="0"/>
          </a:p>
        </p:txBody>
      </p:sp>
      <p:sp>
        <p:nvSpPr>
          <p:cNvPr id="4" name="Cloud 3"/>
          <p:cNvSpPr/>
          <p:nvPr/>
        </p:nvSpPr>
        <p:spPr>
          <a:xfrm>
            <a:off x="2438400" y="228600"/>
            <a:ext cx="4419600" cy="243840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71800" y="2667000"/>
            <a:ext cx="3048000" cy="25908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" name="Cloud 4"/>
          <p:cNvSpPr/>
          <p:nvPr/>
        </p:nvSpPr>
        <p:spPr>
          <a:xfrm>
            <a:off x="3810000" y="914400"/>
            <a:ext cx="1828800" cy="14478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20847764">
            <a:off x="4327894" y="1147713"/>
            <a:ext cx="10580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জন্ম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১৮৯৯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>
            <a:stCxn id="4" idx="0"/>
            <a:endCxn id="5" idx="1"/>
          </p:cNvCxnSpPr>
          <p:nvPr/>
        </p:nvCxnSpPr>
        <p:spPr>
          <a:xfrm rot="5400000" flipH="1" flipV="1">
            <a:off x="4456929" y="2399529"/>
            <a:ext cx="306342" cy="228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Hexagon 9"/>
          <p:cNvSpPr/>
          <p:nvPr/>
        </p:nvSpPr>
        <p:spPr>
          <a:xfrm>
            <a:off x="5410200" y="1295400"/>
            <a:ext cx="2133600" cy="1295400"/>
          </a:xfrm>
          <a:prstGeom prst="hexago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বিহার 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5557978" y="2595422"/>
            <a:ext cx="684214" cy="5225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781800" y="2743200"/>
            <a:ext cx="1600200" cy="1066800"/>
          </a:xfrm>
          <a:prstGeom prst="rect">
            <a:avLst/>
          </a:prstGeom>
          <a:solidFill>
            <a:schemeClr val="accent6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34200" y="28956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উপাধি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943600" y="3429000"/>
            <a:ext cx="838200" cy="152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own Arrow 19"/>
          <p:cNvSpPr/>
          <p:nvPr/>
        </p:nvSpPr>
        <p:spPr>
          <a:xfrm>
            <a:off x="7239000" y="3810000"/>
            <a:ext cx="6096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loud 21"/>
          <p:cNvSpPr/>
          <p:nvPr/>
        </p:nvSpPr>
        <p:spPr>
          <a:xfrm>
            <a:off x="6934200" y="4419600"/>
            <a:ext cx="1828800" cy="1447800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 rot="20762181">
            <a:off x="7150934" y="4830084"/>
            <a:ext cx="140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পদ্মভূষণ 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Cloud 14"/>
          <p:cNvSpPr/>
          <p:nvPr/>
        </p:nvSpPr>
        <p:spPr>
          <a:xfrm rot="20869191">
            <a:off x="3459078" y="5591911"/>
            <a:ext cx="2163283" cy="1112010"/>
          </a:xfrm>
          <a:prstGeom prst="cloud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 rot="20138007">
            <a:off x="4139116" y="5591464"/>
            <a:ext cx="13110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মৃত্যু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১৯৭৯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3694906" y="5372894"/>
            <a:ext cx="686594" cy="15160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loud 27"/>
          <p:cNvSpPr/>
          <p:nvPr/>
        </p:nvSpPr>
        <p:spPr>
          <a:xfrm rot="21384401">
            <a:off x="384770" y="3885999"/>
            <a:ext cx="2507723" cy="2630561"/>
          </a:xfrm>
          <a:prstGeom prst="cloud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 rot="19655905">
            <a:off x="708343" y="4221521"/>
            <a:ext cx="1122198" cy="5336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গল্পগ্রন্থ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5800" y="5105400"/>
            <a:ext cx="633507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তন্বী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9744935">
            <a:off x="1200784" y="4823318"/>
            <a:ext cx="1068376" cy="4616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বাহুল্য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2000" y="5486400"/>
            <a:ext cx="1066800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অনুগামিনী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9594716">
            <a:off x="1670020" y="5093730"/>
            <a:ext cx="1013731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দূরবীন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130449">
            <a:off x="1782595" y="4600617"/>
            <a:ext cx="1060565" cy="40011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বিন্দুবিসর্গ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6" name="Straight Arrow Connector 35"/>
          <p:cNvCxnSpPr>
            <a:stCxn id="4" idx="3"/>
            <a:endCxn id="28" idx="0"/>
          </p:cNvCxnSpPr>
          <p:nvPr/>
        </p:nvCxnSpPr>
        <p:spPr>
          <a:xfrm rot="5400000">
            <a:off x="3030836" y="4735492"/>
            <a:ext cx="244440" cy="5302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loud 36"/>
          <p:cNvSpPr/>
          <p:nvPr/>
        </p:nvSpPr>
        <p:spPr>
          <a:xfrm rot="19747792">
            <a:off x="293733" y="1045074"/>
            <a:ext cx="3144339" cy="2013115"/>
          </a:xfrm>
          <a:prstGeom prst="cloud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8" name="TextBox 37"/>
          <p:cNvSpPr txBox="1"/>
          <p:nvPr/>
        </p:nvSpPr>
        <p:spPr>
          <a:xfrm rot="19136614">
            <a:off x="594533" y="1450554"/>
            <a:ext cx="1518953" cy="58477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উপন্যাস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 rot="20782465">
            <a:off x="1986676" y="1170483"/>
            <a:ext cx="996369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তৃণখন্ড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43518" y="1856889"/>
            <a:ext cx="1187088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কিছুক্ষণ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rot="19152300">
            <a:off x="792778" y="2228259"/>
            <a:ext cx="799722" cy="5232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অগ্নি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9472131">
            <a:off x="1372050" y="2282058"/>
            <a:ext cx="1444464" cy="461665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সে ও আমি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rot="316758">
            <a:off x="3820201" y="3624404"/>
            <a:ext cx="1540383" cy="830997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বনফুল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5" name="Straight Arrow Connector 44"/>
          <p:cNvCxnSpPr>
            <a:stCxn id="4" idx="1"/>
          </p:cNvCxnSpPr>
          <p:nvPr/>
        </p:nvCxnSpPr>
        <p:spPr>
          <a:xfrm rot="16200000" flipV="1">
            <a:off x="2814778" y="2443022"/>
            <a:ext cx="760414" cy="4463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10" grpId="0" animBg="1"/>
      <p:bldP spid="13" grpId="0" animBg="1"/>
      <p:bldP spid="14" grpId="0"/>
      <p:bldP spid="20" grpId="0" animBg="1"/>
      <p:bldP spid="22" grpId="0" animBg="1"/>
      <p:bldP spid="23" grpId="0"/>
      <p:bldP spid="15" grpId="0" animBg="1"/>
      <p:bldP spid="18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399" y="3890664"/>
            <a:ext cx="3295077" cy="23569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0049" y="571499"/>
            <a:ext cx="3076575" cy="23044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544" y="571499"/>
            <a:ext cx="2055055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6637" y="3818259"/>
            <a:ext cx="3243369" cy="24293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56636" y="3428999"/>
            <a:ext cx="1538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গাছ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63246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পাতা</a:t>
            </a:r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600" y="63246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পাশে নিম গাছ</a:t>
            </a:r>
            <a:endParaRPr lang="en-US" sz="2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73424" y="3040126"/>
            <a:ext cx="16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পাতা</a:t>
            </a:r>
            <a:endParaRPr lang="en-US" sz="2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985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048000" y="685800"/>
            <a:ext cx="3810000" cy="2209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নিমগাছের উপকারিতা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362200"/>
            <a:ext cx="8458200" cy="37639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দাদ, খোস, চুলকানি ইত্যাদি চর্মরোগ প্রতিরোধে সহায়তা করে। 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যকৃতের  পক্ষে উপকার।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দাঁত ভাল থাকে।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নিমের হাওয়া শরীরের  জন্য ভাল।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loud 5"/>
          <p:cNvSpPr/>
          <p:nvPr/>
        </p:nvSpPr>
        <p:spPr>
          <a:xfrm>
            <a:off x="274082" y="207190"/>
            <a:ext cx="8207010" cy="1999043"/>
          </a:xfrm>
          <a:prstGeom prst="cloud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eeplantationworldrecords20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4876800" cy="3733800"/>
          </a:xfrm>
          <a:prstGeom prst="rect">
            <a:avLst/>
          </a:prstGeom>
        </p:spPr>
      </p:pic>
      <p:pic>
        <p:nvPicPr>
          <p:cNvPr id="5" name="Picture 4" descr="Ceiba-pertenencia-MARCO-CHIA-LN_LNCIMA20080713_0033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1" y="762000"/>
            <a:ext cx="396533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48768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এসো</a:t>
            </a:r>
            <a:r>
              <a:rPr lang="bn-BD" sz="3200" b="1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বেশি করে নিমগাছ লাগাই </a:t>
            </a:r>
            <a:endParaRPr lang="en-US" sz="3200" dirty="0">
              <a:solidFill>
                <a:srgbClr val="0070C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4572000"/>
            <a:ext cx="388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শিশুকাল থেকে গাছ লাগানোর অভ্যাস গড়তে হবে  </a:t>
            </a:r>
            <a:endParaRPr lang="en-US" sz="3200" dirty="0">
              <a:solidFill>
                <a:srgbClr val="0070C0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2011362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8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599"/>
            <a:ext cx="8534400" cy="2362201"/>
          </a:xfr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নিমগাছের মত বাড়ির বউদের কেন যত্ন নেওয়া উচিত- বিশ্লেষণ কর।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66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76400"/>
            <a:ext cx="6477000" cy="3840163"/>
          </a:xfrm>
          <a:blipFill>
            <a:blip r:embed="rId2"/>
            <a:tile tx="0" ty="0" sx="100000" sy="100000" flip="none" algn="tl"/>
          </a:blip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বনফুলের উপাধি কি?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তাঁর দুটি উপন্যাসের নাম বল।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নিপুণা লক্ষ্ণীবউটার পরিণতি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নিমগাছের মতই এর স্বপক্ষে যুক্তি দাও।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নিমগাছের গুণাবলী উল্লেখ কর। 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92362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667000"/>
            <a:ext cx="7772400" cy="3459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‘নিমগাছ’ গল্পের মাধ্যমে লেখক সমাজের</a:t>
            </a:r>
          </a:p>
          <a:p>
            <a:pPr>
              <a:buNone/>
            </a:pPr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 দিকটিকে তুলে ধরেছেন আলোচনা কর। </a:t>
            </a:r>
            <a:endParaRPr lang="en-US" sz="4800" b="1" i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467" y="304800"/>
            <a:ext cx="7310533" cy="1447800"/>
          </a:xfrm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Content Placeholder 13" descr="00dI0516DC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25097"/>
            <a:ext cx="8305800" cy="485190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184</Words>
  <Application>Microsoft Office PowerPoint</Application>
  <PresentationFormat>On-screen Show (4:3)</PresentationFormat>
  <Paragraphs>58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স্বাগতম </vt:lpstr>
      <vt:lpstr> নাজনীন জাহান সহকারী শিক্ষক  বাট্টাজোড় নগর মামুদ উচ্চ বিদ্যালয়  বকশিগঞ্জ, জামালপুর।   </vt:lpstr>
      <vt:lpstr>শ্রেণিঃ  ৯ম  বিষয়ঃ বাংলা-১ম পত্র  তারিখঃ ২২/০১/২০১৪   </vt:lpstr>
      <vt:lpstr>Slide 4</vt:lpstr>
      <vt:lpstr>নিমগাছ </vt:lpstr>
      <vt:lpstr>শিখনফল </vt:lpstr>
      <vt:lpstr>Slide 7</vt:lpstr>
      <vt:lpstr>Slide 8</vt:lpstr>
      <vt:lpstr>নিমগাছের উপকারিতা </vt:lpstr>
      <vt:lpstr>Slide 10</vt:lpstr>
      <vt:lpstr>দলীয় কাজ </vt:lpstr>
      <vt:lpstr>মূল্যায়ন </vt:lpstr>
      <vt:lpstr>বাড়ির কাজ </vt:lpstr>
      <vt:lpstr>ধন্যবাদ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/>
  <cp:lastModifiedBy>JSC</cp:lastModifiedBy>
  <cp:revision>107</cp:revision>
  <dcterms:created xsi:type="dcterms:W3CDTF">2006-08-16T00:00:00Z</dcterms:created>
  <dcterms:modified xsi:type="dcterms:W3CDTF">2014-01-23T10:45:17Z</dcterms:modified>
</cp:coreProperties>
</file>