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624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1295400"/>
            <a:ext cx="5181600" cy="3810000"/>
          </a:xfrm>
        </p:spPr>
        <p:txBody>
          <a:bodyPr>
            <a:normAutofit/>
          </a:bodyPr>
          <a:lstStyle/>
          <a:p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4953000" y="4267200"/>
            <a:ext cx="45719" cy="76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ulip plant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600200"/>
            <a:ext cx="61722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533400" y="1600200"/>
            <a:ext cx="4040188" cy="2133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মোহাম্মদ  আব্দুল হামিদ</a:t>
            </a:r>
          </a:p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নবিনগর আদর্শ বিদ্যাপিঠ</a:t>
            </a:r>
          </a:p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শেরপুর সদর,শেরপুর|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5410200" y="1752600"/>
            <a:ext cx="3886200" cy="2819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শ্রেণী-নবম</a:t>
            </a:r>
          </a:p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বিষয়-গনিত</a:t>
            </a:r>
          </a:p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তা-১৮/০১/২০১৪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khles\Desktop\WAP 050 260 0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86199" cy="3275430"/>
          </a:xfrm>
          <a:prstGeom prst="rect">
            <a:avLst/>
          </a:prstGeom>
          <a:noFill/>
        </p:spPr>
      </p:pic>
      <p:pic>
        <p:nvPicPr>
          <p:cNvPr id="3" name="Picture 2" descr="coffee-cup-set-d-render-if-you-need-some-extra-personalized-illustration-fill-free-contact-ill-make-as-fast-as-possible-353634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0"/>
            <a:ext cx="4419600" cy="3253505"/>
          </a:xfrm>
          <a:prstGeom prst="rect">
            <a:avLst/>
          </a:prstGeom>
        </p:spPr>
      </p:pic>
      <p:pic>
        <p:nvPicPr>
          <p:cNvPr id="2" name="Picture 2" descr="C:\Users\Mukhles\Desktop\mF-Hol3S6W6yP07hqSWz3L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505200"/>
            <a:ext cx="5934044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752600"/>
            <a:ext cx="6629399" cy="2196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</a:rPr>
              <a:t>সেট</a:t>
            </a:r>
            <a:endParaRPr lang="en-US" sz="13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শিখনফল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1|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 কি তা বলতে পারবে|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2|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 প্রকার সেটের উদাহরণ দিতে পারবে|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3|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সংযোগ  ছেদ সেট সম্পিত সমস্যার সমাধান করতে পারবে|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04800" y="2057400"/>
            <a:ext cx="88392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১|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  বা ততোধিক সেটের সকল উপাদান নিয়ে যে সেট গঠিত হয়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তাকে সংযোগ সেট বলে|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|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  বা ততোধিক সেটের সাধারণ উপাদান নিয়ে যে সেট গঠিত হয়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তাকে  ছেদ সেট বলে|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৩|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বাস্তব জগত ও চিন্তাজগতের সুনিদিষ্ট সংগ্রহকে সেট বলে|</a:t>
            </a:r>
            <a:endParaRPr lang="bn-BD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429000" y="609600"/>
            <a:ext cx="22894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এ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খানে,</a:t>
            </a:r>
          </a:p>
          <a:p>
            <a:pPr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ᴜ</a:t>
            </a:r>
            <a:r>
              <a:rPr lang="bn-BD" dirty="0" smtClean="0">
                <a:solidFill>
                  <a:srgbClr val="FF0000"/>
                </a:solidFill>
              </a:rPr>
              <a:t>={</a:t>
            </a:r>
            <a:r>
              <a:rPr lang="en-US" dirty="0" smtClean="0">
                <a:solidFill>
                  <a:srgbClr val="FF0000"/>
                </a:solidFill>
              </a:rPr>
              <a:t>1,2,3,4,5,6,7</a:t>
            </a:r>
          </a:p>
          <a:p>
            <a:pPr>
              <a:buNone/>
            </a:pPr>
            <a:r>
              <a:rPr lang="el-GR" dirty="0" smtClean="0">
                <a:solidFill>
                  <a:srgbClr val="FF0000"/>
                </a:solidFill>
              </a:rPr>
              <a:t>Α</a:t>
            </a:r>
            <a:r>
              <a:rPr lang="bn-BD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{1,3,5,7}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el-GR" dirty="0" smtClean="0">
                <a:solidFill>
                  <a:srgbClr val="FF0000"/>
                </a:solidFill>
              </a:rPr>
              <a:t>Β</a:t>
            </a:r>
            <a:r>
              <a:rPr lang="bn-BD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{2,4,6}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AᴜB={1,2,3,4,5,6,7}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200400" y="381000"/>
            <a:ext cx="2743200" cy="1981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685800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1    3     5     7</a:t>
            </a:r>
            <a:endParaRPr lang="en-US" sz="4800" dirty="0"/>
          </a:p>
        </p:txBody>
      </p:sp>
      <p:sp>
        <p:nvSpPr>
          <p:cNvPr id="8" name="Oval 7"/>
          <p:cNvSpPr/>
          <p:nvPr/>
        </p:nvSpPr>
        <p:spPr>
          <a:xfrm flipH="1">
            <a:off x="5029200" y="381000"/>
            <a:ext cx="2514600" cy="2133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1200" y="99060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</a:t>
            </a:r>
            <a:endParaRPr lang="en-US" sz="6000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22860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9000" y="381000"/>
            <a:ext cx="407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B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0" y="10668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2,4,6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114800"/>
            <a:ext cx="8229600" cy="2743200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 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A</a:t>
            </a:r>
            <a:r>
              <a:rPr lang="az-Cyrl-AZ" dirty="0" smtClean="0">
                <a:solidFill>
                  <a:srgbClr val="FF0000"/>
                </a:solidFill>
                <a:latin typeface="Calibri"/>
                <a:cs typeface="NikoshBAN" pitchFamily="2" charset="0"/>
              </a:rPr>
              <a:t>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 ={  }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l-GR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Β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19200" y="533400"/>
            <a:ext cx="4038600" cy="2819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81200" y="1143000"/>
            <a:ext cx="2438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1  3        5    7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886200" y="685800"/>
            <a:ext cx="3581400" cy="2971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34000" y="1371600"/>
            <a:ext cx="198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2    4  6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2286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228600"/>
            <a:ext cx="30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B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dirty="0" smtClean="0">
                <a:solidFill>
                  <a:srgbClr val="FF0000"/>
                </a:solidFill>
                <a:latin typeface="Bijoy" pitchFamily="2" charset="0"/>
                <a:cs typeface="NikoshBAN" pitchFamily="2" charset="0"/>
              </a:rPr>
              <a:t>={7,8,9}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Q</a:t>
            </a:r>
            <a:r>
              <a:rPr lang="en-US" dirty="0" smtClean="0">
                <a:solidFill>
                  <a:srgbClr val="FF0000"/>
                </a:solidFill>
                <a:latin typeface="Bijoy" pitchFamily="2" charset="0"/>
                <a:cs typeface="NikoshBAN" pitchFamily="2" charset="0"/>
              </a:rPr>
              <a:t>={6,8,9}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হলে, 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az-Cyrl-AZ" dirty="0" smtClean="0">
                <a:solidFill>
                  <a:srgbClr val="FF0000"/>
                </a:solidFill>
                <a:latin typeface="Calibri"/>
                <a:cs typeface="Calibri"/>
              </a:rPr>
              <a:t>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Q=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PUQ=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838200"/>
            <a:ext cx="2637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একক/দলিয় কাজ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066800" y="152400"/>
            <a:ext cx="9372600" cy="670560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1524000"/>
            <a:ext cx="6781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১|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২|ফাঁকা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বূঝ  |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3|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সংযোগ সেট কাকে বলে ?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533400"/>
            <a:ext cx="6781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U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={</a:t>
            </a:r>
            <a:r>
              <a:rPr lang="en-US" sz="5400" dirty="0" smtClean="0">
                <a:solidFill>
                  <a:srgbClr val="FF0000"/>
                </a:solidFill>
                <a:latin typeface="+mj-lt"/>
                <a:cs typeface="+mj-cs"/>
              </a:rPr>
              <a:t>6,7,8,9}</a:t>
            </a:r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{</a:t>
            </a:r>
            <a:r>
              <a:rPr lang="en-US" sz="54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7,8,9}</a:t>
            </a:r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M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{</a:t>
            </a:r>
            <a:r>
              <a:rPr lang="en-US" sz="54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5,8,9}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LUM  = ?  </a:t>
            </a:r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 </a:t>
            </a:r>
            <a:r>
              <a:rPr lang="az-Cyrl-AZ" sz="5400" dirty="0" smtClean="0">
                <a:solidFill>
                  <a:srgbClr val="FF0000"/>
                </a:solidFill>
                <a:latin typeface="Calibri"/>
                <a:cs typeface="Calibri"/>
              </a:rPr>
              <a:t>П</a:t>
            </a:r>
            <a:r>
              <a:rPr lang="en-US" sz="5400" dirty="0" smtClean="0">
                <a:solidFill>
                  <a:srgbClr val="FF0000"/>
                </a:solidFill>
                <a:latin typeface="Calibri"/>
                <a:cs typeface="Calibri"/>
              </a:rPr>
              <a:t>M=?</a:t>
            </a:r>
            <a:endParaRPr lang="bn-BD" sz="5400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</a:p>
          <a:p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858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he-Rose-of-Love-roses-13967150-1024-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828800"/>
            <a:ext cx="579120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206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স্বাগতম</vt:lpstr>
      <vt:lpstr>Slide 2</vt:lpstr>
      <vt:lpstr>Slide 3</vt:lpstr>
      <vt:lpstr>Slide 4</vt:lpstr>
      <vt:lpstr>শিখনফল</vt:lpstr>
      <vt:lpstr>Slide 6</vt:lpstr>
      <vt:lpstr>Slide 7</vt:lpstr>
      <vt:lpstr>Slide 8</vt:lpstr>
      <vt:lpstr>Slide 9</vt:lpstr>
      <vt:lpstr>মূল্যায়ন       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মোহাম্মদ আব্দুল হামিদ  </dc:title>
  <dc:creator>Mukhles</dc:creator>
  <cp:lastModifiedBy>Mukhles</cp:lastModifiedBy>
  <cp:revision>44</cp:revision>
  <dcterms:created xsi:type="dcterms:W3CDTF">2006-08-16T00:00:00Z</dcterms:created>
  <dcterms:modified xsi:type="dcterms:W3CDTF">2014-01-21T10:42:12Z</dcterms:modified>
</cp:coreProperties>
</file>