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9" r:id="rId3"/>
    <p:sldId id="263" r:id="rId4"/>
    <p:sldId id="279" r:id="rId5"/>
    <p:sldId id="265" r:id="rId6"/>
    <p:sldId id="280" r:id="rId7"/>
    <p:sldId id="268" r:id="rId8"/>
    <p:sldId id="275" r:id="rId9"/>
    <p:sldId id="276" r:id="rId10"/>
    <p:sldId id="267" r:id="rId11"/>
    <p:sldId id="269" r:id="rId12"/>
    <p:sldId id="270" r:id="rId13"/>
    <p:sldId id="271" r:id="rId14"/>
    <p:sldId id="272" r:id="rId15"/>
    <p:sldId id="277" r:id="rId16"/>
    <p:sldId id="278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27648" autoAdjust="0"/>
  </p:normalViewPr>
  <p:slideViewPr>
    <p:cSldViewPr>
      <p:cViewPr varScale="1">
        <p:scale>
          <a:sx n="74" d="100"/>
          <a:sy n="74" d="100"/>
        </p:scale>
        <p:origin x="12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25123-3597-4E3C-9DAE-D10AD1321E00}" type="datetimeFigureOut">
              <a:rPr lang="en-US" smtClean="0"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71CF-06F4-410A-A0CC-7623482C9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577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B71CF-06F4-410A-A0CC-7623482C95B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926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B71CF-06F4-410A-A0CC-7623482C95B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36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1B71CF-06F4-410A-A0CC-7623482C95B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4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667" y="228600"/>
            <a:ext cx="6681537" cy="16764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Autofit/>
          </a:bodyPr>
          <a:lstStyle/>
          <a:p>
            <a:r>
              <a:rPr lang="en-US" sz="9600" b="1" dirty="0" smtClean="0">
                <a:latin typeface="Lucida Calligraphy" pitchFamily="66" charset="0"/>
              </a:rPr>
              <a:t>welcome</a:t>
            </a:r>
            <a:endParaRPr lang="en-US" sz="9600" b="1" dirty="0">
              <a:latin typeface="Lucida Calligraphy" pitchFamily="66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667" y="2292368"/>
            <a:ext cx="6681537" cy="4584081"/>
          </a:xfrm>
        </p:spPr>
      </p:pic>
    </p:spTree>
    <p:extLst>
      <p:ext uri="{BB962C8B-B14F-4D97-AF65-F5344CB8AC3E}">
        <p14:creationId xmlns:p14="http://schemas.microsoft.com/office/powerpoint/2010/main" val="311953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en-US" sz="7200" b="1" u="sng" dirty="0" smtClean="0"/>
              <a:t>Individual work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(a)Where </a:t>
            </a:r>
            <a:r>
              <a:rPr lang="en-US" dirty="0"/>
              <a:t>does </a:t>
            </a:r>
            <a:r>
              <a:rPr lang="en-US" dirty="0" err="1"/>
              <a:t>Meherjan</a:t>
            </a:r>
            <a:r>
              <a:rPr lang="en-US" dirty="0"/>
              <a:t> live?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/>
              <a:t>b</a:t>
            </a:r>
            <a:r>
              <a:rPr lang="en-US" dirty="0" smtClean="0"/>
              <a:t>) What is the name of river?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47800"/>
            <a:ext cx="4114800" cy="304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60500"/>
            <a:ext cx="38862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8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r>
              <a:rPr lang="en-US" sz="6600" b="1" u="sng" dirty="0" smtClean="0"/>
              <a:t>Answer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67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(a) </a:t>
            </a:r>
            <a:r>
              <a:rPr lang="en-US" dirty="0" err="1" smtClean="0"/>
              <a:t>Meherjan</a:t>
            </a:r>
            <a:r>
              <a:rPr lang="en-US" dirty="0" smtClean="0"/>
              <a:t> lives in a slum on the </a:t>
            </a:r>
            <a:r>
              <a:rPr lang="en-US" dirty="0" err="1" smtClean="0"/>
              <a:t>Shirajgonj</a:t>
            </a:r>
            <a:r>
              <a:rPr lang="en-US" dirty="0" smtClean="0"/>
              <a:t> Town </a:t>
            </a:r>
            <a:r>
              <a:rPr lang="en-US" dirty="0"/>
              <a:t>P</a:t>
            </a:r>
            <a:r>
              <a:rPr lang="en-US" dirty="0" smtClean="0"/>
              <a:t>rotection  Embankment.</a:t>
            </a:r>
          </a:p>
          <a:p>
            <a:pPr marL="0" indent="0">
              <a:buNone/>
            </a:pPr>
            <a:r>
              <a:rPr lang="en-US" dirty="0" smtClean="0"/>
              <a:t>(b)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 err="1" smtClean="0"/>
              <a:t>J</a:t>
            </a:r>
            <a:r>
              <a:rPr lang="en-US" dirty="0" err="1"/>
              <a:t>a</a:t>
            </a:r>
            <a:r>
              <a:rPr lang="en-US" dirty="0" err="1" smtClean="0"/>
              <a:t>muna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9834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en-US" sz="7200" b="1" u="sng" dirty="0" smtClean="0"/>
              <a:t>Pair work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21336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b="1" dirty="0" smtClean="0"/>
              <a:t>(a) What does </a:t>
            </a:r>
            <a:r>
              <a:rPr lang="en-US" b="1" dirty="0" err="1" smtClean="0"/>
              <a:t>Meherjan</a:t>
            </a:r>
            <a:r>
              <a:rPr lang="en-US" b="1" dirty="0" smtClean="0"/>
              <a:t> use to make fire for cooking her meals?</a:t>
            </a:r>
          </a:p>
          <a:p>
            <a:r>
              <a:rPr lang="en-US" b="1" dirty="0" smtClean="0"/>
              <a:t>(b) In which season does river erosion most likely occur?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88340"/>
            <a:ext cx="4038600" cy="28193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88340"/>
            <a:ext cx="3962400" cy="281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42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3914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en-US" sz="7200" b="1" u="sng" dirty="0" smtClean="0"/>
              <a:t>Answer 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1"/>
            <a:ext cx="7391400" cy="2209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(a) </a:t>
            </a:r>
            <a:r>
              <a:rPr lang="en-US" dirty="0" err="1" smtClean="0"/>
              <a:t>Meherjan</a:t>
            </a:r>
            <a:r>
              <a:rPr lang="en-US" dirty="0" smtClean="0"/>
              <a:t> uses some fallen leaves and straw to make fire for cooking her meals. </a:t>
            </a:r>
          </a:p>
          <a:p>
            <a:r>
              <a:rPr lang="en-US" dirty="0" smtClean="0"/>
              <a:t> (</a:t>
            </a:r>
            <a:r>
              <a:rPr lang="en-US" dirty="0"/>
              <a:t>b</a:t>
            </a:r>
            <a:r>
              <a:rPr lang="en-US" dirty="0" smtClean="0"/>
              <a:t>) In rainy season river erosion most likely occurs.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3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Autofit/>
          </a:bodyPr>
          <a:lstStyle/>
          <a:p>
            <a:r>
              <a:rPr lang="en-US" sz="7200" b="1" u="sng" dirty="0" smtClean="0"/>
              <a:t>Group work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/>
              <a:t>Make two groups and write support/oppose the statement given bellow then debate.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33335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0"/>
            <a:ext cx="5791200" cy="1446550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 </a:t>
            </a:r>
            <a:r>
              <a:rPr lang="en-US" sz="8800" dirty="0" smtClean="0"/>
              <a:t>Evaluation</a:t>
            </a:r>
            <a:endParaRPr lang="en-US" sz="8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524000"/>
            <a:ext cx="9144000" cy="51398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For each phrase below  choose that </a:t>
            </a:r>
            <a:r>
              <a:rPr lang="en-US" sz="3600" b="1" u="sng" dirty="0"/>
              <a:t>is closest to </a:t>
            </a:r>
            <a:r>
              <a:rPr lang="en-US" sz="4000" b="1" u="sng" dirty="0"/>
              <a:t>the</a:t>
            </a:r>
            <a:r>
              <a:rPr lang="en-US" sz="3600" b="1" u="sng" dirty="0"/>
              <a:t> meaning used in the text above</a:t>
            </a:r>
            <a:r>
              <a:rPr lang="en-US" sz="3600" dirty="0"/>
              <a:t>.</a:t>
            </a:r>
          </a:p>
          <a:p>
            <a:r>
              <a:rPr lang="en-US" sz="2400" b="1" dirty="0" smtClean="0"/>
              <a:t>1.Roaring river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(a) rivers that flow strongly making wild sounds</a:t>
            </a:r>
          </a:p>
          <a:p>
            <a:r>
              <a:rPr lang="en-US" sz="2400" b="1" dirty="0" smtClean="0"/>
              <a:t>     (b) rivers having many rowing boats in them</a:t>
            </a:r>
          </a:p>
          <a:p>
            <a:r>
              <a:rPr lang="en-US" sz="2400" b="1" dirty="0" smtClean="0"/>
              <a:t>     (c) rivers that make people cry out 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(d) rivers that have noisy fishes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2.landed property 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(a) a rented piece of land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(b) apiece of land on the bank of a river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(c) property in the form a source of income to its owner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   (d) property used only as an agricultural form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3905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6474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  </a:t>
            </a:r>
            <a:r>
              <a:rPr lang="en-US" sz="3600" b="1" dirty="0" smtClean="0"/>
              <a:t>3.whispering wind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(a) wind that blows from  across the river 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 b) wind that blows with a hissing sound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(c) wind that helps someone make a fire 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(d) wind that blows in summer 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4.Dancing of the flame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</a:t>
            </a:r>
            <a:r>
              <a:rPr lang="en-US" sz="2800" b="1" dirty="0" smtClean="0"/>
              <a:t>(a) a traditional from of folk dance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(b) a flame that makes people dance around it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(c) a flame that is made unstable by the  blast of air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(d) a flame made by people to remember their pasts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5105400"/>
            <a:ext cx="6172200" cy="769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/>
              <a:t>Ans</a:t>
            </a:r>
            <a:r>
              <a:rPr lang="en-US" sz="4400" dirty="0" smtClean="0"/>
              <a:t>: 1.(a) 2.(d) 3.(b) 4.(c)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32092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924800" cy="1143000"/>
          </a:xfrm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en-US" sz="7200" b="1" u="sng" dirty="0" smtClean="0"/>
              <a:t>Home work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7924800" cy="25146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1" dirty="0" smtClean="0"/>
              <a:t>Write a composition about “Flood in Bangladesh” about 200-220 words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99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458200" cy="1600200"/>
          </a:xfrm>
        </p:spPr>
        <p:txBody>
          <a:bodyPr>
            <a:noAutofit/>
          </a:bodyPr>
          <a:lstStyle/>
          <a:p>
            <a:r>
              <a:rPr lang="en-US" sz="11500" u="sng" dirty="0" smtClean="0">
                <a:solidFill>
                  <a:srgbClr val="FF0000"/>
                </a:solidFill>
                <a:latin typeface="Eras Bold ITC" pitchFamily="34" charset="0"/>
              </a:rPr>
              <a:t>Thank you</a:t>
            </a:r>
            <a:endParaRPr lang="en-US" sz="11500" u="sng" dirty="0">
              <a:solidFill>
                <a:srgbClr val="FF0000"/>
              </a:solidFill>
              <a:latin typeface="Eras Bold ITC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9144000" cy="5029200"/>
          </a:xfrm>
        </p:spPr>
      </p:pic>
    </p:spTree>
    <p:extLst>
      <p:ext uri="{BB962C8B-B14F-4D97-AF65-F5344CB8AC3E}">
        <p14:creationId xmlns:p14="http://schemas.microsoft.com/office/powerpoint/2010/main" val="410223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457200"/>
            <a:ext cx="5715000" cy="8309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Teacher Introducing </a:t>
            </a:r>
            <a:endParaRPr lang="en-US" sz="4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14450" y="1600200"/>
            <a:ext cx="6896100" cy="31700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Ranjit</a:t>
            </a:r>
            <a:r>
              <a:rPr lang="en-US" sz="4000" dirty="0" smtClean="0"/>
              <a:t> Chandra Paul</a:t>
            </a:r>
          </a:p>
          <a:p>
            <a:pPr algn="ctr"/>
            <a:r>
              <a:rPr lang="en-US" sz="4000" dirty="0" smtClean="0"/>
              <a:t>Assistant Teacher (English)</a:t>
            </a:r>
          </a:p>
          <a:p>
            <a:pPr algn="ctr"/>
            <a:r>
              <a:rPr lang="en-US" sz="4000" dirty="0" err="1" smtClean="0"/>
              <a:t>Bejora</a:t>
            </a:r>
            <a:r>
              <a:rPr lang="en-US" sz="4000" dirty="0" smtClean="0"/>
              <a:t> </a:t>
            </a:r>
            <a:r>
              <a:rPr lang="en-US" sz="4000" dirty="0" err="1" smtClean="0"/>
              <a:t>Dakkhin</a:t>
            </a:r>
            <a:r>
              <a:rPr lang="en-US" sz="4000" dirty="0" smtClean="0"/>
              <a:t> Para High School </a:t>
            </a:r>
          </a:p>
          <a:p>
            <a:pPr algn="ctr"/>
            <a:r>
              <a:rPr lang="en-US" sz="4000" dirty="0" err="1" smtClean="0"/>
              <a:t>Shajahanpur</a:t>
            </a:r>
            <a:r>
              <a:rPr lang="en-US" sz="4000" dirty="0" smtClean="0"/>
              <a:t>, </a:t>
            </a:r>
            <a:r>
              <a:rPr lang="en-US" sz="4000" dirty="0" err="1" smtClean="0"/>
              <a:t>Bogra</a:t>
            </a:r>
            <a:r>
              <a:rPr lang="en-US" sz="4000" dirty="0" smtClean="0"/>
              <a:t>.</a:t>
            </a:r>
          </a:p>
          <a:p>
            <a:pPr algn="ctr"/>
            <a:r>
              <a:rPr lang="en-US" sz="4000" dirty="0" smtClean="0"/>
              <a:t>ID No - 23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431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en-US" b="1" dirty="0" smtClean="0">
                <a:latin typeface="Lucida Calligraphy" pitchFamily="66" charset="0"/>
              </a:rPr>
              <a:t>Lesson introducing</a:t>
            </a:r>
            <a:endParaRPr lang="en-US" b="1" dirty="0">
              <a:latin typeface="Lucida Calligraphy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Class : Nine</a:t>
            </a:r>
          </a:p>
          <a:p>
            <a:pPr marL="0" indent="0" algn="ctr">
              <a:buNone/>
            </a:pPr>
            <a:r>
              <a:rPr lang="en-US" dirty="0" smtClean="0"/>
              <a:t>Subject : </a:t>
            </a:r>
            <a:r>
              <a:rPr lang="en-US" dirty="0"/>
              <a:t>E</a:t>
            </a:r>
            <a:r>
              <a:rPr lang="en-US" dirty="0" smtClean="0"/>
              <a:t>nglish (1</a:t>
            </a:r>
            <a:r>
              <a:rPr lang="en-US" baseline="30000" dirty="0" smtClean="0"/>
              <a:t>st</a:t>
            </a:r>
            <a:r>
              <a:rPr lang="en-US" dirty="0" smtClean="0"/>
              <a:t> paper)</a:t>
            </a:r>
          </a:p>
          <a:p>
            <a:pPr marL="0" indent="0" algn="ctr">
              <a:buNone/>
            </a:pPr>
            <a:r>
              <a:rPr lang="en-US" dirty="0" smtClean="0"/>
              <a:t>Unit : Five </a:t>
            </a:r>
          </a:p>
          <a:p>
            <a:pPr marL="0" indent="0" algn="ctr">
              <a:buNone/>
            </a:pPr>
            <a:r>
              <a:rPr lang="en-US" dirty="0" smtClean="0"/>
              <a:t>Lesson : 1</a:t>
            </a:r>
          </a:p>
          <a:p>
            <a:pPr marL="0" indent="0" algn="ctr">
              <a:buNone/>
            </a:pPr>
            <a:r>
              <a:rPr lang="en-US" dirty="0" smtClean="0"/>
              <a:t>Duration : 50 minutes </a:t>
            </a:r>
          </a:p>
          <a:p>
            <a:pPr marL="0" indent="0" algn="ctr">
              <a:buNone/>
            </a:pPr>
            <a:r>
              <a:rPr lang="en-US" dirty="0" smtClean="0"/>
              <a:t>Date :20/01/2014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97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463802"/>
            <a:ext cx="8458201" cy="3657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337305"/>
            <a:ext cx="845820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Previous knowledge justify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80999" y="5324569"/>
            <a:ext cx="8458202" cy="76944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 What do you see in the picture?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09141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en-US" b="1" i="1" u="sng" dirty="0" smtClean="0"/>
              <a:t>Learning outcomes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800" b="1" u="sng" dirty="0" smtClean="0"/>
              <a:t>After we have studied the lesson, we will able to</a:t>
            </a:r>
          </a:p>
          <a:p>
            <a:r>
              <a:rPr lang="en-US" sz="2800" b="1" dirty="0" smtClean="0"/>
              <a:t>Comprehend and </a:t>
            </a:r>
            <a:r>
              <a:rPr lang="en-US" sz="2800" b="1" dirty="0" err="1" smtClean="0"/>
              <a:t>summerise</a:t>
            </a:r>
            <a:r>
              <a:rPr lang="en-US" sz="2800" b="1" dirty="0" smtClean="0"/>
              <a:t> texts.</a:t>
            </a:r>
          </a:p>
          <a:p>
            <a:r>
              <a:rPr lang="en-US" sz="2800" b="1" dirty="0" smtClean="0"/>
              <a:t>Ask and answer questions.</a:t>
            </a:r>
          </a:p>
          <a:p>
            <a:r>
              <a:rPr lang="en-US" sz="2800" b="1" dirty="0" smtClean="0"/>
              <a:t>Take part in debates on given topics. </a:t>
            </a:r>
          </a:p>
        </p:txBody>
      </p:sp>
    </p:spTree>
    <p:extLst>
      <p:ext uri="{BB962C8B-B14F-4D97-AF65-F5344CB8AC3E}">
        <p14:creationId xmlns:p14="http://schemas.microsoft.com/office/powerpoint/2010/main" val="48143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457200"/>
            <a:ext cx="5334000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Todays</a:t>
            </a:r>
            <a:r>
              <a:rPr lang="en-US" sz="7200" dirty="0" smtClean="0"/>
              <a:t> </a:t>
            </a:r>
            <a:r>
              <a:rPr lang="en-US" sz="7200" b="1" dirty="0" smtClean="0"/>
              <a:t>Topic</a:t>
            </a:r>
            <a:r>
              <a:rPr lang="en-US" sz="7200" dirty="0" smtClean="0"/>
              <a:t> </a:t>
            </a:r>
            <a:endParaRPr lang="en-US" sz="7200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2590800"/>
            <a:ext cx="6629400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The greed of the roaring rivers  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771342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219200"/>
          </a:xfrm>
          <a:solidFill>
            <a:schemeClr val="accent3">
              <a:lumMod val="75000"/>
            </a:schemeClr>
          </a:solidFill>
        </p:spPr>
        <p:txBody>
          <a:bodyPr>
            <a:noAutofit/>
          </a:bodyPr>
          <a:lstStyle/>
          <a:p>
            <a:pPr marL="857250" indent="-857250">
              <a:buFont typeface="Arial" pitchFamily="34" charset="0"/>
              <a:buChar char="•"/>
            </a:pPr>
            <a:r>
              <a:rPr lang="en-US" sz="7200" b="1" u="sng" dirty="0" smtClean="0"/>
              <a:t>vocabulary</a:t>
            </a:r>
            <a:endParaRPr lang="en-US" sz="7200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3505200" cy="4648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3600" b="1" dirty="0" smtClean="0"/>
              <a:t>Slum </a:t>
            </a:r>
          </a:p>
          <a:p>
            <a:r>
              <a:rPr lang="en-US" sz="3600" b="1" dirty="0" smtClean="0"/>
              <a:t>Danger </a:t>
            </a:r>
          </a:p>
          <a:p>
            <a:r>
              <a:rPr lang="en-US" sz="3600" b="1" dirty="0" smtClean="0"/>
              <a:t>Erosion </a:t>
            </a:r>
          </a:p>
          <a:p>
            <a:r>
              <a:rPr lang="en-US" sz="3600" b="1" dirty="0" smtClean="0"/>
              <a:t>Whisper </a:t>
            </a:r>
          </a:p>
          <a:p>
            <a:r>
              <a:rPr lang="en-US" sz="3600" b="1" dirty="0" smtClean="0"/>
              <a:t>Adapt</a:t>
            </a:r>
          </a:p>
          <a:p>
            <a:r>
              <a:rPr lang="en-US" sz="3600" b="1" dirty="0" smtClean="0"/>
              <a:t>Demolish</a:t>
            </a:r>
          </a:p>
          <a:p>
            <a:r>
              <a:rPr lang="en-US" sz="3600" b="1" dirty="0" smtClean="0"/>
              <a:t>Estimate 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10000" cy="4648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3600" b="1" dirty="0" smtClean="0"/>
              <a:t> small cottage </a:t>
            </a:r>
          </a:p>
          <a:p>
            <a:r>
              <a:rPr lang="en-US" sz="3600" b="1" dirty="0" smtClean="0"/>
              <a:t>peril </a:t>
            </a:r>
          </a:p>
          <a:p>
            <a:r>
              <a:rPr lang="en-US" sz="3600" b="1" dirty="0" smtClean="0"/>
              <a:t>Lose of land</a:t>
            </a:r>
          </a:p>
          <a:p>
            <a:r>
              <a:rPr lang="en-US" sz="3600" b="1" dirty="0" smtClean="0"/>
              <a:t> To talk of ear </a:t>
            </a:r>
          </a:p>
          <a:p>
            <a:r>
              <a:rPr lang="en-US" sz="3600" b="1" dirty="0" smtClean="0"/>
              <a:t>Alter</a:t>
            </a:r>
          </a:p>
          <a:p>
            <a:r>
              <a:rPr lang="en-US" sz="3600" b="1" dirty="0" smtClean="0"/>
              <a:t> destroy</a:t>
            </a:r>
          </a:p>
          <a:p>
            <a:r>
              <a:rPr lang="en-US" sz="3600" b="1" dirty="0" smtClean="0"/>
              <a:t>Calculate</a:t>
            </a:r>
          </a:p>
        </p:txBody>
      </p:sp>
    </p:spTree>
    <p:extLst>
      <p:ext uri="{BB962C8B-B14F-4D97-AF65-F5344CB8AC3E}">
        <p14:creationId xmlns:p14="http://schemas.microsoft.com/office/powerpoint/2010/main" val="286602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Teacher’s reading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2999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Teacher will read the text frequently and students will listen.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25763"/>
            <a:ext cx="8229600" cy="365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8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762000"/>
            <a:ext cx="7467601" cy="1143000"/>
          </a:xfrm>
          <a:solidFill>
            <a:schemeClr val="accent2"/>
          </a:solidFill>
        </p:spPr>
        <p:txBody>
          <a:bodyPr/>
          <a:lstStyle/>
          <a:p>
            <a:r>
              <a:rPr lang="en-US" dirty="0" smtClean="0"/>
              <a:t>Student’s reading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286000"/>
            <a:ext cx="7467600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smtClean="0"/>
              <a:t>Students will read the text teacher will listen and also make correction their mistakes.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70560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524</Words>
  <Application>Microsoft Office PowerPoint</Application>
  <PresentationFormat>On-screen Show (4:3)</PresentationFormat>
  <Paragraphs>87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Eras Bold ITC</vt:lpstr>
      <vt:lpstr>Lucida Calligraphy</vt:lpstr>
      <vt:lpstr>Office Theme</vt:lpstr>
      <vt:lpstr>welcome</vt:lpstr>
      <vt:lpstr>PowerPoint Presentation</vt:lpstr>
      <vt:lpstr>Lesson introducing</vt:lpstr>
      <vt:lpstr>PowerPoint Presentation</vt:lpstr>
      <vt:lpstr>Learning outcomes</vt:lpstr>
      <vt:lpstr>PowerPoint Presentation</vt:lpstr>
      <vt:lpstr>vocabulary</vt:lpstr>
      <vt:lpstr>Teacher’s reading</vt:lpstr>
      <vt:lpstr>Student’s reading</vt:lpstr>
      <vt:lpstr>Individual work</vt:lpstr>
      <vt:lpstr>Answer </vt:lpstr>
      <vt:lpstr>Pair work</vt:lpstr>
      <vt:lpstr>Answer </vt:lpstr>
      <vt:lpstr>Group work</vt:lpstr>
      <vt:lpstr>PowerPoint Presentation</vt:lpstr>
      <vt:lpstr>PowerPoint Presentation</vt:lpstr>
      <vt:lpstr>Home work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USER</cp:lastModifiedBy>
  <cp:revision>240</cp:revision>
  <dcterms:created xsi:type="dcterms:W3CDTF">2006-08-16T00:00:00Z</dcterms:created>
  <dcterms:modified xsi:type="dcterms:W3CDTF">2014-01-23T03:53:05Z</dcterms:modified>
</cp:coreProperties>
</file>