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112000" cy="1676401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FF0000"/>
                </a:solidFill>
              </a:rPr>
              <a:t>স্বাগতম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54148"/>
            <a:ext cx="7772400" cy="1938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পুষ্টির   অভাব  জনিত রোগের   তালিকা   তৈরি কর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6096000" cy="1862048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2090648"/>
            <a:ext cx="6096000" cy="41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15240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/>
              <a:t>পরিচিতি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7620000" cy="3962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 smtClean="0"/>
              <a:t>শিক্ষক পরিচিতি</a:t>
            </a:r>
          </a:p>
          <a:p>
            <a:pPr marL="0" indent="0">
              <a:buNone/>
            </a:pPr>
            <a:r>
              <a:rPr lang="bn-BD" sz="3200" dirty="0" smtClean="0"/>
              <a:t>রওশন আরা বেগম</a:t>
            </a:r>
          </a:p>
          <a:p>
            <a:pPr marL="0" indent="0">
              <a:buNone/>
            </a:pPr>
            <a:r>
              <a:rPr lang="bn-BD" sz="3200" dirty="0" smtClean="0"/>
              <a:t>সহকারী শিক্ষক</a:t>
            </a:r>
          </a:p>
          <a:p>
            <a:pPr marL="0" indent="0">
              <a:buNone/>
            </a:pPr>
            <a:r>
              <a:rPr lang="bn-BD" sz="3200" dirty="0" smtClean="0"/>
              <a:t>কুটামনি ঊচ্চ বিদ্যালয়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dirty="0" smtClean="0"/>
              <a:t>পাঠ পরিচিতি</a:t>
            </a:r>
          </a:p>
          <a:p>
            <a:r>
              <a:rPr lang="bn-BD" dirty="0" smtClean="0"/>
              <a:t>শ্রেনি-নবম</a:t>
            </a:r>
          </a:p>
          <a:p>
            <a:r>
              <a:rPr lang="bn-BD" dirty="0" smtClean="0"/>
              <a:t>বিষয়-জীব বিজ্ঞান</a:t>
            </a:r>
          </a:p>
          <a:p>
            <a:r>
              <a:rPr lang="bn-BD" dirty="0" smtClean="0"/>
              <a:t>অধ্যায়-৫ম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4318001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5" y="488373"/>
            <a:ext cx="3886200" cy="52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7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6629400" cy="2971800"/>
          </a:xfrm>
          <a:solidFill>
            <a:srgbClr val="00B050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/>
              <a:t>খাদ্য ও পু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ষ্টি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/>
              <a:t>  </a:t>
            </a:r>
            <a:r>
              <a:rPr lang="bn-BD" sz="9800" dirty="0" smtClean="0">
                <a:latin typeface="NikoshBAN" pitchFamily="2" charset="0"/>
                <a:cs typeface="NikoshBAN" pitchFamily="2" charset="0"/>
              </a:rPr>
              <a:t>শিখন ফল  </a:t>
            </a:r>
            <a:r>
              <a:rPr lang="bn-BD" sz="9800" dirty="0" smtClean="0"/>
              <a:t>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খাদ্য কি তা বলতে পারবে ।</a:t>
            </a:r>
          </a:p>
          <a:p>
            <a:pPr marL="0" indent="0" algn="ctr">
              <a:buNone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পুষ্টি  কি তা বলতে পারবে ।</a:t>
            </a:r>
          </a:p>
          <a:p>
            <a:pPr marL="0" indent="0" algn="ctr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খাদ্যের গুরুত্ব  বলতে পারবে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6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11632"/>
            <a:ext cx="34290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57600"/>
            <a:ext cx="3108960" cy="2325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94" y="381000"/>
            <a:ext cx="4095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4825"/>
            <a:ext cx="3276600" cy="3367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09600"/>
            <a:ext cx="3886200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5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কোন খাদ্যে কোন উপাদান আছে ব্যাখ্যা কর 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0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/>
              <a:t>মুল্যায়ন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solidFill>
            <a:srgbClr val="00B0F0"/>
          </a:solidFill>
        </p:spPr>
        <p:txBody>
          <a:bodyPr/>
          <a:lstStyle/>
          <a:p>
            <a:pPr marL="0" indent="0" algn="ctr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রাতকানা রোগ হয় কিসের অভাবে ।</a:t>
            </a:r>
          </a:p>
          <a:p>
            <a:pPr marL="0" indent="0" algn="ctr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ভিটামিন সি এর উৎস কি  </a:t>
            </a:r>
          </a:p>
          <a:p>
            <a:pPr marL="0" indent="0" algn="ctr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খাদ্যের কাজ কি?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2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79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স্বাগতম</vt:lpstr>
      <vt:lpstr>পরিচিতি</vt:lpstr>
      <vt:lpstr>PowerPoint Presentation</vt:lpstr>
      <vt:lpstr>খাদ্য ও পুষ্টি</vt:lpstr>
      <vt:lpstr>  শিখন ফল                                       </vt:lpstr>
      <vt:lpstr>PowerPoint Presentation</vt:lpstr>
      <vt:lpstr>PowerPoint Presentation</vt:lpstr>
      <vt:lpstr>দলীয় কাজ </vt:lpstr>
      <vt:lpstr>মুল্যায়ন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TSS</cp:lastModifiedBy>
  <cp:revision>54</cp:revision>
  <dcterms:created xsi:type="dcterms:W3CDTF">2006-08-16T00:00:00Z</dcterms:created>
  <dcterms:modified xsi:type="dcterms:W3CDTF">2014-01-20T03:18:33Z</dcterms:modified>
</cp:coreProperties>
</file>