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58" r:id="rId5"/>
    <p:sldId id="260" r:id="rId6"/>
    <p:sldId id="265" r:id="rId7"/>
    <p:sldId id="261" r:id="rId8"/>
    <p:sldId id="264" r:id="rId9"/>
    <p:sldId id="267" r:id="rId10"/>
    <p:sldId id="266" r:id="rId11"/>
    <p:sldId id="272" r:id="rId12"/>
    <p:sldId id="262" r:id="rId13"/>
    <p:sldId id="263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1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8238-FCBC-4277-BA92-FC5ACE4E2110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F187-11DF-477D-94F4-89D52ED2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197894"/>
            <a:ext cx="10768084" cy="6448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8358" y="5076800"/>
            <a:ext cx="74789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115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272955"/>
            <a:ext cx="5821480" cy="5036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382137"/>
            <a:ext cx="5609230" cy="4940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421" y="5568287"/>
            <a:ext cx="1162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ladesh flood 2004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830" y="84177"/>
            <a:ext cx="11218459" cy="66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245659"/>
            <a:ext cx="6332562" cy="5390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45660"/>
            <a:ext cx="5104263" cy="5390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433" y="6005015"/>
            <a:ext cx="1120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পর করনীয়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54842"/>
            <a:ext cx="5718412" cy="4844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354842"/>
            <a:ext cx="5363570" cy="4844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81" y="5554639"/>
            <a:ext cx="1039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 পর বিশুদ্ধ পানি পান করার ব্যবস্থা 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দূর্যেগকালীন সময়ে আমাদের করণীয় বিষয়গুলো উল্লেখ কর।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 দূর্যোগ দেখা দিলে কাদের সাথে যোগাযোগ রাখা         </a:t>
            </a:r>
          </a:p>
          <a:p>
            <a:pPr marL="0" indent="0">
              <a:buNone/>
            </a:pP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উচিত?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নদী ভাঙ্গনের আশঙ্কা দেখা দিলে প্রথমেই কি প্রস্তুতি নিতে </a:t>
            </a:r>
          </a:p>
          <a:p>
            <a:pPr marL="0" indent="0">
              <a:buNone/>
            </a:pP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হবে?</a:t>
            </a:r>
          </a:p>
          <a:p>
            <a:pPr marL="0" indent="0">
              <a:buNone/>
            </a:pP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বন্যার সময় কোন ধরনের টিউবয়েলের পানি পান করা   </a:t>
            </a:r>
          </a:p>
          <a:p>
            <a:pPr marL="0" indent="0">
              <a:buNone/>
            </a:pP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নিরাপদ?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257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বন্যার পর তোমার এলাকায় দূর্গত মানুষের সাহায্যে 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4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পদক্ষেপ গ্রহন করতে পার লিখ।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365760"/>
            <a:ext cx="11127544" cy="611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1749" y="4620640"/>
            <a:ext cx="101402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5681" y="1681163"/>
            <a:ext cx="5157787" cy="823912"/>
          </a:xfrm>
        </p:spPr>
        <p:txBody>
          <a:bodyPr/>
          <a:lstStyle/>
          <a:p>
            <a:pPr algn="ctr"/>
            <a:r>
              <a:rPr lang="bn-BD" dirty="0" smtClean="0"/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 রাণী দেব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কিশোরগঞ্জ টেক্সটাইল মিলস আদর্শ উচ্চ বিদ্যালয়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যশোদল, কিশোরগঞ্জ।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450" y="16811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অষ্টম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আট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বাংলাদেশর দূর্যোগ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26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7" y="232011"/>
            <a:ext cx="5486401" cy="6346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232011"/>
            <a:ext cx="5868538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150125"/>
            <a:ext cx="5773003" cy="6318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150125"/>
            <a:ext cx="5813946" cy="63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4" y="2320120"/>
            <a:ext cx="11122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ও দূর্যোগ মোকাবেলায় করণীয় 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বন্যার পানি নেমে গেলে আমাদের করণীয় কি তা   </a:t>
            </a:r>
          </a:p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বলতে পারবে।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নদী ভাঙ্গন মোকাবেলায় কি প্রস্তুতি নিতে হবে তা </a:t>
            </a:r>
          </a:p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বলতে পারবে।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খরা মোকাবেলায় কিছু পদক্ষেপ ব্যাখ্যা করতে </a:t>
            </a:r>
          </a:p>
          <a:p>
            <a:pPr marL="0" indent="0"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0" y="245660"/>
            <a:ext cx="5500049" cy="5404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7" y="245660"/>
            <a:ext cx="5882184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27796" y="5842337"/>
            <a:ext cx="1113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161361" y="3302758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450376"/>
            <a:ext cx="6018662" cy="5022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2" y="450377"/>
            <a:ext cx="5691115" cy="4681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842" y="5636525"/>
            <a:ext cx="111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মোকাবেলায় করণীয়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854" y="5186149"/>
            <a:ext cx="1135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ভাঙ্গন মোকাবেলায় করনীয়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300251"/>
            <a:ext cx="5650173" cy="488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300251"/>
            <a:ext cx="5581934" cy="48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175</Words>
  <Application>Microsoft Office PowerPoint</Application>
  <PresentationFormat>Widescreen</PresentationFormat>
  <Paragraphs>43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73</cp:revision>
  <dcterms:created xsi:type="dcterms:W3CDTF">2014-01-20T03:55:51Z</dcterms:created>
  <dcterms:modified xsi:type="dcterms:W3CDTF">2014-01-22T07:01:28Z</dcterms:modified>
</cp:coreProperties>
</file>