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256" r:id="rId2"/>
    <p:sldId id="259" r:id="rId3"/>
    <p:sldId id="260" r:id="rId4"/>
    <p:sldId id="261" r:id="rId5"/>
    <p:sldId id="264" r:id="rId6"/>
    <p:sldId id="265" r:id="rId7"/>
    <p:sldId id="271" r:id="rId8"/>
    <p:sldId id="269" r:id="rId9"/>
    <p:sldId id="270" r:id="rId10"/>
    <p:sldId id="272" r:id="rId11"/>
    <p:sldId id="273" r:id="rId12"/>
    <p:sldId id="274" r:id="rId13"/>
    <p:sldId id="275" r:id="rId14"/>
    <p:sldId id="276" r:id="rId15"/>
    <p:sldId id="277" r:id="rId16"/>
    <p:sldId id="278" r:id="rId17"/>
    <p:sldId id="279" r:id="rId18"/>
    <p:sldId id="280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3524" autoAdjust="0"/>
  </p:normalViewPr>
  <p:slideViewPr>
    <p:cSldViewPr>
      <p:cViewPr varScale="1">
        <p:scale>
          <a:sx n="61" d="100"/>
          <a:sy n="61" d="100"/>
        </p:scale>
        <p:origin x="750" y="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0D76907-4CED-4B0C-9937-4C9F9CD250FC}" type="datetimeFigureOut">
              <a:rPr lang="en-US" smtClean="0"/>
              <a:t>1/22/2014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EF20055-6120-464E-8134-14B78A0436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56410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F20055-6120-464E-8134-14B78A04367B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974327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F20055-6120-464E-8134-14B78A04367B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50640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F20055-6120-464E-8134-14B78A04367B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426271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F20055-6120-464E-8134-14B78A04367B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7202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1/22/2014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1/22/2014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1/22/2014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1/22/2014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0499" y="76200"/>
            <a:ext cx="8420101" cy="1447800"/>
          </a:xfrm>
          <a:solidFill>
            <a:schemeClr val="accent2"/>
          </a:solidFill>
        </p:spPr>
        <p:txBody>
          <a:bodyPr>
            <a:normAutofit/>
          </a:bodyPr>
          <a:lstStyle/>
          <a:p>
            <a:r>
              <a:rPr lang="bn-BD" sz="8800" dirty="0" smtClean="0"/>
              <a:t>স্বাগতম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" y="1752600"/>
            <a:ext cx="8360229" cy="4876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33104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52400" y="152400"/>
            <a:ext cx="8857938" cy="6553200"/>
          </a:xfr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bn-BD" sz="13800" dirty="0" smtClean="0"/>
              <a:t>আদর্শ</a:t>
            </a:r>
            <a:r>
              <a:rPr lang="bn-BD" sz="16600" dirty="0" smtClean="0"/>
              <a:t> </a:t>
            </a:r>
            <a:r>
              <a:rPr lang="bn-BD" sz="13800" dirty="0" smtClean="0"/>
              <a:t>পাঠ</a:t>
            </a:r>
            <a:r>
              <a:rPr lang="en-US" sz="13800" dirty="0" smtClean="0"/>
              <a:t/>
            </a:r>
            <a:br>
              <a:rPr lang="en-US" sz="13800" dirty="0" smtClean="0"/>
            </a:br>
            <a:r>
              <a:rPr lang="bn-BD" sz="7200" dirty="0" smtClean="0"/>
              <a:t>কবি পরিচিতি</a:t>
            </a:r>
            <a:r>
              <a:rPr lang="en-US" sz="13800" dirty="0" smtClean="0"/>
              <a:t/>
            </a:r>
            <a:br>
              <a:rPr lang="en-US" sz="13800" dirty="0" smtClean="0"/>
            </a:br>
            <a:endParaRPr lang="en-US" sz="8000" dirty="0"/>
          </a:p>
        </p:txBody>
      </p:sp>
    </p:spTree>
    <p:extLst>
      <p:ext uri="{BB962C8B-B14F-4D97-AF65-F5344CB8AC3E}">
        <p14:creationId xmlns:p14="http://schemas.microsoft.com/office/powerpoint/2010/main" val="4333545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81000"/>
            <a:ext cx="7772400" cy="1295400"/>
          </a:xfr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bn-BD" sz="7200" dirty="0" smtClean="0"/>
              <a:t>শব্দার্থ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2057400"/>
            <a:ext cx="8534400" cy="4267200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marL="0" indent="0">
              <a:buNone/>
            </a:pPr>
            <a:endParaRPr lang="bn-BD" dirty="0"/>
          </a:p>
          <a:p>
            <a:pPr marL="0" indent="0">
              <a:buNone/>
            </a:pPr>
            <a:endParaRPr lang="bn-BD" dirty="0" smtClean="0"/>
          </a:p>
          <a:p>
            <a:pPr marL="0" indent="0">
              <a:buNone/>
            </a:pPr>
            <a:endParaRPr lang="bn-BD" dirty="0"/>
          </a:p>
          <a:p>
            <a:pPr marL="0" indent="0">
              <a:buNone/>
            </a:pPr>
            <a:r>
              <a:rPr lang="bn-BD" sz="6000" dirty="0" smtClean="0">
                <a:latin typeface="NikoshBAN" pitchFamily="2" charset="0"/>
                <a:cs typeface="NikoshBAN" pitchFamily="2" charset="0"/>
              </a:rPr>
              <a:t>জলাজ্ঞী,নবান্ন,সুদর্শন,ধব</a:t>
            </a:r>
            <a:r>
              <a:rPr lang="bn-BD" sz="6000" dirty="0">
                <a:latin typeface="NikoshBAN" pitchFamily="2" charset="0"/>
                <a:cs typeface="NikoshBAN" pitchFamily="2" charset="0"/>
              </a:rPr>
              <a:t>ল</a:t>
            </a:r>
            <a:r>
              <a:rPr lang="bn-BD" sz="6000" dirty="0" smtClean="0">
                <a:latin typeface="NikoshBAN" pitchFamily="2" charset="0"/>
                <a:cs typeface="NikoshBAN" pitchFamily="2" charset="0"/>
              </a:rPr>
              <a:t>,নীড়ে</a:t>
            </a:r>
            <a:r>
              <a:rPr lang="bn-BD" sz="6000" dirty="0" smtClean="0"/>
              <a:t> ।</a:t>
            </a:r>
            <a:endParaRPr lang="en-US" sz="6000" dirty="0"/>
          </a:p>
        </p:txBody>
      </p:sp>
    </p:spTree>
    <p:extLst>
      <p:ext uri="{BB962C8B-B14F-4D97-AF65-F5344CB8AC3E}">
        <p14:creationId xmlns:p14="http://schemas.microsoft.com/office/powerpoint/2010/main" val="746715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IMG0257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533400"/>
            <a:ext cx="8077200" cy="586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941897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F:\New folder (2)\New folder\$-163061 - Copy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114476"/>
            <a:ext cx="8915400" cy="66762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594425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228600"/>
            <a:ext cx="8864184" cy="6425784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bn-BD" sz="13800" dirty="0" smtClean="0"/>
              <a:t>দলীয় কাজ</a:t>
            </a:r>
            <a:endParaRPr lang="en-US" sz="8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sz="4000" dirty="0" smtClean="0"/>
          </a:p>
          <a:p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37686497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bn-BD" sz="3600" dirty="0"/>
              <a:t/>
            </a:r>
            <a:br>
              <a:rPr lang="bn-BD" sz="3600" dirty="0"/>
            </a:br>
            <a:r>
              <a:rPr lang="bn-BD" sz="3600" dirty="0" smtClean="0"/>
              <a:t/>
            </a:r>
            <a:br>
              <a:rPr lang="bn-BD" sz="3600" dirty="0" smtClean="0"/>
            </a:br>
            <a:r>
              <a:rPr lang="bn-BD" sz="3600" dirty="0"/>
              <a:t/>
            </a:r>
            <a:br>
              <a:rPr lang="bn-BD" sz="3600" dirty="0"/>
            </a:br>
            <a:r>
              <a:rPr lang="bn-BD" sz="3600" dirty="0" smtClean="0"/>
              <a:t/>
            </a:r>
            <a:br>
              <a:rPr lang="bn-BD" sz="3600" dirty="0" smtClean="0"/>
            </a:br>
            <a:r>
              <a:rPr lang="bn-BD" sz="3600" dirty="0"/>
              <a:t/>
            </a:r>
            <a:br>
              <a:rPr lang="bn-BD" sz="3600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458200" cy="4800599"/>
          </a:xfrm>
          <a:solidFill>
            <a:schemeClr val="bg2">
              <a:lumMod val="90000"/>
            </a:schemeClr>
          </a:solidFill>
        </p:spPr>
        <p:txBody>
          <a:bodyPr>
            <a:noAutofit/>
          </a:bodyPr>
          <a:lstStyle/>
          <a:p>
            <a:r>
              <a:rPr lang="bn-BD" sz="4000" dirty="0" smtClean="0"/>
              <a:t>১ম দলঃ কবি মানুষ না হয়ে শংখচিল ,শালিকের বেশে এ দেশে  ফিরতে চেয়েছেন কেন তা লিখ?</a:t>
            </a:r>
          </a:p>
          <a:p>
            <a:r>
              <a:rPr lang="bn-BD" sz="4000" dirty="0" smtClean="0"/>
              <a:t>২য় দলঃ কবি নিজের জন্মভূমি বাংলাদেশকে নবান্নের দেশ বলেছেন কেন  ব্যাখ্যা কর?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1748197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152400"/>
            <a:ext cx="8534400" cy="1143000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bn-BD" sz="7300" dirty="0" smtClean="0"/>
              <a:t>মূল্যায়ন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752600"/>
            <a:ext cx="8839200" cy="4800600"/>
          </a:xfrm>
          <a:solidFill>
            <a:schemeClr val="accent4">
              <a:lumMod val="60000"/>
              <a:lumOff val="40000"/>
            </a:schemeClr>
          </a:solidFill>
        </p:spPr>
        <p:txBody>
          <a:bodyPr/>
          <a:lstStyle/>
          <a:p>
            <a:endParaRPr lang="bn-BD" dirty="0" smtClean="0"/>
          </a:p>
          <a:p>
            <a:r>
              <a:rPr lang="bn-BD" sz="4400" dirty="0" smtClean="0"/>
              <a:t>১।সুদর্শন অর্থ কি?  </a:t>
            </a:r>
          </a:p>
          <a:p>
            <a:r>
              <a:rPr lang="bn-BD" sz="4400" dirty="0" smtClean="0"/>
              <a:t>২।ধবল অর্থ কি ?</a:t>
            </a:r>
          </a:p>
          <a:p>
            <a:r>
              <a:rPr lang="bn-BD" sz="4400" dirty="0" smtClean="0"/>
              <a:t>৩।আবার আসিব ফিরে কবিতাটি কোন কাব্যগ্রন্থ থেকে নেয়া হয়েছে </a:t>
            </a:r>
            <a:r>
              <a:rPr lang="bn-BD" dirty="0" smtClean="0"/>
              <a:t>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68344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28600"/>
            <a:ext cx="7848600" cy="1371600"/>
          </a:xfr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bn-BD" sz="6600" dirty="0" smtClean="0"/>
              <a:t>বাড়ির কাজ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2057400"/>
            <a:ext cx="7924800" cy="4495800"/>
          </a:xfrm>
          <a:solidFill>
            <a:schemeClr val="accent6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bn-BD" sz="6600" dirty="0" smtClean="0">
                <a:latin typeface="NikoshBAN" pitchFamily="2" charset="0"/>
                <a:cs typeface="NikoshBAN" pitchFamily="2" charset="0"/>
              </a:rPr>
              <a:t>কবি জীবনানন্দ দাশ মৃত্যুর পরেও কেন এই বাংলায় আবার ফিরে আসতে চেয়েছেন তা ব্যাখ্যা কর। </a:t>
            </a:r>
            <a:r>
              <a:rPr lang="bn-BD" sz="4800" dirty="0" smtClean="0"/>
              <a:t>  </a:t>
            </a:r>
            <a:r>
              <a:rPr lang="bn-BD" dirty="0" smtClean="0"/>
              <a:t>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90103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990600" y="228600"/>
            <a:ext cx="7010400" cy="1143000"/>
          </a:xfrm>
          <a:solidFill>
            <a:schemeClr val="accent2">
              <a:lumMod val="40000"/>
              <a:lumOff val="60000"/>
            </a:schemeClr>
          </a:solidFill>
        </p:spPr>
        <p:txBody>
          <a:bodyPr>
            <a:noAutofit/>
          </a:bodyPr>
          <a:lstStyle/>
          <a:p>
            <a:r>
              <a:rPr lang="bn-BD" sz="9600" dirty="0" smtClean="0">
                <a:latin typeface="NikoshBAN" pitchFamily="2" charset="0"/>
                <a:cs typeface="NikoshBAN" pitchFamily="2" charset="0"/>
              </a:rPr>
              <a:t>ধন্যবাদ</a:t>
            </a:r>
            <a:endParaRPr lang="en-US" sz="9600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7" name="Content Placeholder 6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" y="1524000"/>
            <a:ext cx="7010400" cy="5181600"/>
          </a:xfrm>
          <a:solidFill>
            <a:schemeClr val="accent5">
              <a:lumMod val="60000"/>
              <a:lumOff val="40000"/>
            </a:schemeClr>
          </a:solidFill>
        </p:spPr>
      </p:pic>
    </p:spTree>
    <p:extLst>
      <p:ext uri="{BB962C8B-B14F-4D97-AF65-F5344CB8AC3E}">
        <p14:creationId xmlns:p14="http://schemas.microsoft.com/office/powerpoint/2010/main" val="16470070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94971" y="94343"/>
            <a:ext cx="6705600" cy="1582057"/>
          </a:xfr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/>
          <a:lstStyle/>
          <a:p>
            <a:r>
              <a:rPr lang="bn-BD" sz="6000" dirty="0" smtClean="0"/>
              <a:t>পরিচিতি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2400" y="2133600"/>
            <a:ext cx="4343400" cy="4480626"/>
          </a:xfr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bn-BD" sz="2800" b="1" dirty="0" smtClean="0"/>
              <a:t>শিক্ষক</a:t>
            </a:r>
            <a:r>
              <a:rPr lang="bn-BD" sz="2800" dirty="0" smtClean="0"/>
              <a:t> </a:t>
            </a:r>
            <a:r>
              <a:rPr lang="bn-BD" dirty="0" smtClean="0"/>
              <a:t>পরিচিতি</a:t>
            </a:r>
          </a:p>
          <a:p>
            <a:endParaRPr lang="bn-BD" dirty="0"/>
          </a:p>
          <a:p>
            <a:pPr marL="0" indent="0">
              <a:buNone/>
            </a:pPr>
            <a:r>
              <a:rPr lang="bn-BD" sz="3200" dirty="0" smtClean="0"/>
              <a:t>তাহমিনা বেগম</a:t>
            </a:r>
          </a:p>
          <a:p>
            <a:pPr marL="0" indent="0">
              <a:buNone/>
            </a:pPr>
            <a:r>
              <a:rPr lang="bn-BD" sz="3200" dirty="0" smtClean="0"/>
              <a:t>সহকারি প্রধান শিক্ষক</a:t>
            </a:r>
          </a:p>
          <a:p>
            <a:pPr marL="0" indent="0">
              <a:buNone/>
            </a:pPr>
            <a:r>
              <a:rPr lang="bn-BD" sz="3200" dirty="0" smtClean="0"/>
              <a:t>দেওয়ান গঞ্জ বালিকা উচ্চ বিদ্যালয়।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419600" cy="4495800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77500" lnSpcReduction="20000"/>
          </a:bodyPr>
          <a:lstStyle/>
          <a:p>
            <a:r>
              <a:rPr lang="bn-BD" sz="3600" dirty="0" smtClean="0"/>
              <a:t>পাঠ পরিচিতি</a:t>
            </a:r>
          </a:p>
          <a:p>
            <a:endParaRPr lang="bn-BD" sz="3600" dirty="0"/>
          </a:p>
          <a:p>
            <a:r>
              <a:rPr lang="bn-BD" sz="4000" dirty="0" smtClean="0"/>
              <a:t>শ্রেণিঃ </a:t>
            </a:r>
            <a:r>
              <a:rPr lang="bn-BD" sz="4400" dirty="0" smtClean="0"/>
              <a:t>৮ম</a:t>
            </a:r>
            <a:endParaRPr lang="bn-BD" sz="4000" dirty="0" smtClean="0"/>
          </a:p>
          <a:p>
            <a:r>
              <a:rPr lang="bn-BD" sz="4400" dirty="0" smtClean="0"/>
              <a:t>বিষয়ঃ বাংলা ১ম পত্র</a:t>
            </a:r>
            <a:endParaRPr lang="bn-BD" sz="3600" dirty="0" smtClean="0"/>
          </a:p>
          <a:p>
            <a:r>
              <a:rPr lang="bn-BD" sz="4400" dirty="0" smtClean="0"/>
              <a:t>পাঠঃ আবার আসিব ফিরে</a:t>
            </a:r>
            <a:endParaRPr lang="bn-BD" sz="3600" dirty="0" smtClean="0"/>
          </a:p>
          <a:p>
            <a:pPr marL="0" indent="0">
              <a:buNone/>
            </a:pPr>
            <a:r>
              <a:rPr lang="bn-BD" sz="4400" dirty="0" smtClean="0"/>
              <a:t>             [পদ্যাংশ]</a:t>
            </a:r>
          </a:p>
          <a:p>
            <a:r>
              <a:rPr lang="bn-BD" sz="3600" dirty="0" smtClean="0"/>
              <a:t> </a:t>
            </a:r>
            <a:r>
              <a:rPr lang="bn-BD" sz="4400" dirty="0" smtClean="0"/>
              <a:t>সময়ঃ ৪৫ মিনিট</a:t>
            </a:r>
            <a:r>
              <a:rPr lang="bn-BD" sz="3600" dirty="0" smtClean="0"/>
              <a:t>।   </a:t>
            </a:r>
            <a:endParaRPr lang="en-US" sz="3600" dirty="0"/>
          </a:p>
        </p:txBody>
      </p:sp>
      <p:sp>
        <p:nvSpPr>
          <p:cNvPr id="8" name="Freeform 7"/>
          <p:cNvSpPr/>
          <p:nvPr/>
        </p:nvSpPr>
        <p:spPr>
          <a:xfrm>
            <a:off x="4847771" y="7039429"/>
            <a:ext cx="580572" cy="261257"/>
          </a:xfrm>
          <a:custGeom>
            <a:avLst/>
            <a:gdLst>
              <a:gd name="connsiteX0" fmla="*/ 0 w 580572"/>
              <a:gd name="connsiteY0" fmla="*/ 0 h 261257"/>
              <a:gd name="connsiteX1" fmla="*/ 174172 w 580572"/>
              <a:gd name="connsiteY1" fmla="*/ 72571 h 261257"/>
              <a:gd name="connsiteX2" fmla="*/ 348343 w 580572"/>
              <a:gd name="connsiteY2" fmla="*/ 145142 h 261257"/>
              <a:gd name="connsiteX3" fmla="*/ 406400 w 580572"/>
              <a:gd name="connsiteY3" fmla="*/ 174171 h 261257"/>
              <a:gd name="connsiteX4" fmla="*/ 449943 w 580572"/>
              <a:gd name="connsiteY4" fmla="*/ 203200 h 261257"/>
              <a:gd name="connsiteX5" fmla="*/ 508000 w 580572"/>
              <a:gd name="connsiteY5" fmla="*/ 217714 h 261257"/>
              <a:gd name="connsiteX6" fmla="*/ 580572 w 580572"/>
              <a:gd name="connsiteY6" fmla="*/ 261257 h 2612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80572" h="261257">
                <a:moveTo>
                  <a:pt x="0" y="0"/>
                </a:moveTo>
                <a:cubicBezTo>
                  <a:pt x="281180" y="140587"/>
                  <a:pt x="-100895" y="-45315"/>
                  <a:pt x="174172" y="72571"/>
                </a:cubicBezTo>
                <a:cubicBezTo>
                  <a:pt x="361708" y="152944"/>
                  <a:pt x="223606" y="113958"/>
                  <a:pt x="348343" y="145142"/>
                </a:cubicBezTo>
                <a:cubicBezTo>
                  <a:pt x="367695" y="154818"/>
                  <a:pt x="387614" y="163436"/>
                  <a:pt x="406400" y="174171"/>
                </a:cubicBezTo>
                <a:cubicBezTo>
                  <a:pt x="421546" y="182826"/>
                  <a:pt x="433909" y="196328"/>
                  <a:pt x="449943" y="203200"/>
                </a:cubicBezTo>
                <a:cubicBezTo>
                  <a:pt x="468278" y="211058"/>
                  <a:pt x="488648" y="212876"/>
                  <a:pt x="508000" y="217714"/>
                </a:cubicBezTo>
                <a:cubicBezTo>
                  <a:pt x="560545" y="252743"/>
                  <a:pt x="535941" y="238941"/>
                  <a:pt x="580572" y="261257"/>
                </a:cubicBezTo>
              </a:path>
            </a:pathLst>
          </a:custGeom>
          <a:ln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69949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IMG0253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533400"/>
            <a:ext cx="8153400" cy="579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132383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IMG0256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457200"/>
            <a:ext cx="8305800" cy="609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934023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762000"/>
            <a:ext cx="8305800" cy="5486400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bn-BD" sz="7200" dirty="0" smtClean="0"/>
              <a:t>আবার আসিব ফিরে</a:t>
            </a:r>
            <a:endParaRPr lang="en-US" sz="7200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304800" y="762001"/>
            <a:ext cx="8305800" cy="5486399"/>
          </a:xfrm>
        </p:spPr>
        <p:txBody>
          <a:bodyPr/>
          <a:lstStyle/>
          <a:p>
            <a:pPr marL="0" indent="0">
              <a:buNone/>
            </a:pPr>
            <a:endParaRPr lang="bn-BD" dirty="0" smtClean="0"/>
          </a:p>
          <a:p>
            <a:pPr marL="0" indent="0">
              <a:buNone/>
            </a:pPr>
            <a:endParaRPr lang="bn-BD" dirty="0"/>
          </a:p>
          <a:p>
            <a:pPr marL="0" indent="0">
              <a:buNone/>
            </a:pPr>
            <a:endParaRPr lang="bn-BD" dirty="0" smtClean="0"/>
          </a:p>
          <a:p>
            <a:pPr marL="0" indent="0">
              <a:buNone/>
            </a:pPr>
            <a:endParaRPr lang="bn-BD" dirty="0" smtClean="0"/>
          </a:p>
          <a:p>
            <a:pPr marL="0" indent="0">
              <a:buNone/>
            </a:pPr>
            <a:r>
              <a:rPr lang="bn-BD" dirty="0"/>
              <a:t> </a:t>
            </a:r>
            <a:r>
              <a:rPr lang="bn-BD" dirty="0" smtClean="0"/>
              <a:t>                                                  </a:t>
            </a:r>
            <a:endParaRPr lang="bn-BD" dirty="0"/>
          </a:p>
        </p:txBody>
      </p:sp>
    </p:spTree>
    <p:extLst>
      <p:ext uri="{BB962C8B-B14F-4D97-AF65-F5344CB8AC3E}">
        <p14:creationId xmlns:p14="http://schemas.microsoft.com/office/powerpoint/2010/main" val="7619182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152400"/>
            <a:ext cx="8610600" cy="1295400"/>
          </a:xfr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/>
          <a:lstStyle/>
          <a:p>
            <a:r>
              <a:rPr lang="bn-BD" sz="6600" dirty="0" smtClean="0"/>
              <a:t>শিখন ফল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828800"/>
            <a:ext cx="8534400" cy="4800600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/>
          <a:lstStyle/>
          <a:p>
            <a:pPr marL="0" indent="0">
              <a:buNone/>
            </a:pPr>
            <a:endParaRPr lang="bn-BD" dirty="0" smtClean="0"/>
          </a:p>
          <a:p>
            <a:pPr marL="0" indent="0">
              <a:buNone/>
            </a:pPr>
            <a:r>
              <a:rPr lang="bn-BD" dirty="0"/>
              <a:t> </a:t>
            </a:r>
            <a:r>
              <a:rPr lang="bn-BD" dirty="0" smtClean="0"/>
              <a:t>   শিক্ষার্থীরা কবিতাটির মর্মার্থ লিখতে পারবে।</a:t>
            </a:r>
          </a:p>
          <a:p>
            <a:pPr marL="0" indent="0">
              <a:buNone/>
            </a:pPr>
            <a:r>
              <a:rPr lang="bn-BD" dirty="0"/>
              <a:t> </a:t>
            </a:r>
            <a:r>
              <a:rPr lang="bn-BD" dirty="0" smtClean="0"/>
              <a:t>   কবিতায় পঠিত  কঠিন শব্দগুলোর অর্থ লিখতে</a:t>
            </a:r>
          </a:p>
          <a:p>
            <a:pPr marL="0" indent="0">
              <a:buNone/>
            </a:pPr>
            <a:r>
              <a:rPr lang="bn-BD" dirty="0"/>
              <a:t> </a:t>
            </a:r>
            <a:r>
              <a:rPr lang="bn-BD" dirty="0" smtClean="0"/>
              <a:t>  পারবে। নিজ দেশের প্রাকৃতিক সৌন্দর্যের বর্ননা </a:t>
            </a:r>
          </a:p>
          <a:p>
            <a:pPr marL="0" indent="0">
              <a:buNone/>
            </a:pPr>
            <a:r>
              <a:rPr lang="bn-BD" dirty="0"/>
              <a:t> </a:t>
            </a:r>
            <a:r>
              <a:rPr lang="bn-BD" dirty="0" smtClean="0"/>
              <a:t>   করতে পারবে ।</a:t>
            </a:r>
          </a:p>
        </p:txBody>
      </p:sp>
    </p:spTree>
    <p:extLst>
      <p:ext uri="{BB962C8B-B14F-4D97-AF65-F5344CB8AC3E}">
        <p14:creationId xmlns:p14="http://schemas.microsoft.com/office/powerpoint/2010/main" val="15449576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F:\Picture\New folder\$..8056HB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228600"/>
            <a:ext cx="8610600" cy="64935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128420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F:\Picture\New folder\$-EGRET80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4113" y="228600"/>
            <a:ext cx="8741287" cy="6400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079022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F:\Picture\New folder\$-PCD05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399" y="158646"/>
            <a:ext cx="8779933" cy="6477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75747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706</TotalTime>
  <Words>154</Words>
  <Application>Microsoft Office PowerPoint</Application>
  <PresentationFormat>On-screen Show (4:3)</PresentationFormat>
  <Paragraphs>48</Paragraphs>
  <Slides>18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3" baseType="lpstr">
      <vt:lpstr>Arial</vt:lpstr>
      <vt:lpstr>Calibri</vt:lpstr>
      <vt:lpstr>NikoshBAN</vt:lpstr>
      <vt:lpstr>Vrinda</vt:lpstr>
      <vt:lpstr>Office Theme</vt:lpstr>
      <vt:lpstr>স্বাগতম</vt:lpstr>
      <vt:lpstr>পরিচিতি</vt:lpstr>
      <vt:lpstr>PowerPoint Presentation</vt:lpstr>
      <vt:lpstr>PowerPoint Presentation</vt:lpstr>
      <vt:lpstr>আবার আসিব ফিরে</vt:lpstr>
      <vt:lpstr>শিখন ফল</vt:lpstr>
      <vt:lpstr>PowerPoint Presentation</vt:lpstr>
      <vt:lpstr>PowerPoint Presentation</vt:lpstr>
      <vt:lpstr>PowerPoint Presentation</vt:lpstr>
      <vt:lpstr>আদর্শ পাঠ কবি পরিচিতি </vt:lpstr>
      <vt:lpstr>শব্দার্থ</vt:lpstr>
      <vt:lpstr>PowerPoint Presentation</vt:lpstr>
      <vt:lpstr>PowerPoint Presentation</vt:lpstr>
      <vt:lpstr>দলীয় কাজ</vt:lpstr>
      <vt:lpstr>     </vt:lpstr>
      <vt:lpstr>মূল্যায়ন</vt:lpstr>
      <vt:lpstr>বাড়ির কাজ</vt:lpstr>
      <vt:lpstr>ধন্যবাদ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স্বাগতম</dc:title>
  <dc:creator>TSS</dc:creator>
  <cp:lastModifiedBy>DOEL</cp:lastModifiedBy>
  <cp:revision>99</cp:revision>
  <dcterms:created xsi:type="dcterms:W3CDTF">2006-08-16T00:00:00Z</dcterms:created>
  <dcterms:modified xsi:type="dcterms:W3CDTF">2014-01-22T09:10:29Z</dcterms:modified>
</cp:coreProperties>
</file>