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9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26" autoAdjust="0"/>
    <p:restoredTop sz="94660"/>
  </p:normalViewPr>
  <p:slideViewPr>
    <p:cSldViewPr>
      <p:cViewPr varScale="1">
        <p:scale>
          <a:sx n="65" d="100"/>
          <a:sy n="65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C7B23-676A-4614-8818-CD7581C461F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5EA19-CB18-4567-A50D-88E4C4286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5EA19-CB18-4567-A50D-88E4C42866B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5EA19-CB18-4567-A50D-88E4C42866B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71628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4800600"/>
            <a:ext cx="7391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দল ;খ</a:t>
            </a:r>
            <a:endParaRPr lang="en-US" sz="6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bn-BD" sz="4400" smtClean="0">
                <a:latin typeface="NikoshLightBAN" pitchFamily="2" charset="0"/>
                <a:cs typeface="NikoshLightBAN" pitchFamily="2" charset="0"/>
              </a:rPr>
              <a:t>মাইটোসিস কোষ বিভাজনের  </a:t>
            </a:r>
            <a:r>
              <a:rPr lang="bn-BD" sz="4400" dirty="0" smtClean="0">
                <a:latin typeface="NikoshLightBAN" pitchFamily="2" charset="0"/>
                <a:cs typeface="NikoshLightBAN" pitchFamily="2" charset="0"/>
              </a:rPr>
              <a:t>কোন</a:t>
            </a:r>
            <a:r>
              <a:rPr lang="bn-BD" sz="4400" dirty="0" smtClean="0"/>
              <a:t>  </a:t>
            </a:r>
            <a:r>
              <a:rPr lang="bn-BD" sz="4400" dirty="0" smtClean="0">
                <a:latin typeface="NikoshLightBAN" pitchFamily="2" charset="0"/>
                <a:cs typeface="NikoshLightBAN" pitchFamily="2" charset="0"/>
              </a:rPr>
              <a:t>দশায় নিওক্লিয়াসের                                                              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পুনঃআবিভাব</a:t>
            </a:r>
            <a:r>
              <a:rPr lang="bn-BD" sz="4400" dirty="0" smtClean="0">
                <a:latin typeface="NikoshLightBAN" pitchFamily="2" charset="0"/>
                <a:cs typeface="NikoshLightBAN" pitchFamily="2" charset="0"/>
              </a:rPr>
              <a:t> ঘটে সেই </a:t>
            </a:r>
            <a:r>
              <a:rPr lang="bn-BD" sz="4400" smtClean="0">
                <a:latin typeface="NikoshLightBAN" pitchFamily="2" charset="0"/>
                <a:cs typeface="NikoshLightBAN" pitchFamily="2" charset="0"/>
              </a:rPr>
              <a:t>দশার বননা </a:t>
            </a:r>
            <a:r>
              <a:rPr lang="bn-BD" sz="4400" dirty="0" smtClean="0">
                <a:latin typeface="NikoshLightBAN" pitchFamily="2" charset="0"/>
                <a:cs typeface="NikoshLightBAN" pitchFamily="2" charset="0"/>
              </a:rPr>
              <a:t>দাও।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762000"/>
            <a:ext cx="8229600" cy="101566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3"/>
                </a:solidFill>
              </a:rPr>
              <a:t>মূল্যায়ন</a:t>
            </a:r>
            <a:endParaRPr lang="en-US" sz="6000" dirty="0"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438400"/>
            <a:ext cx="8534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১।মাইটোসিস কোষ বিভাজন কাকে বলে?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২।মাইটোসিস কোষ বিভাজন কোথায় ঘটে?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৩।মাইটোসিস কোষ বিভাজনের ফলে জীবের কী পরিবতন ঘটে এব৲ কেন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91440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981200"/>
            <a:ext cx="85344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উদ্ভিদের বৃদ্ধির জন্য মাইটোসিস কোষবিভাজনেরগ গুরুত্ব বননা কর।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latin typeface="NikoshLightBAN" pitchFamily="2" charset="0"/>
                <a:cs typeface="NikoshLightBAN" pitchFamily="2" charset="0"/>
              </a:rPr>
              <a:t>ধন্যবাদ</a:t>
            </a:r>
            <a:endParaRPr lang="en-US" sz="80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1143000" y="1828800"/>
            <a:ext cx="7467600" cy="48768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ink-flower-background-4023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438400"/>
            <a:ext cx="6553199" cy="3768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4267200" cy="10207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1"/>
            <a:ext cx="4040188" cy="22859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মোঃ রফিকুল ইসলাম[সহঃ শিক্ষক]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আই ডি ন;ঃ১২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গনই শহীদ মোতালেব হাই স্কুল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শেরপুর সদর;শেরপুর।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657599" cy="24384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শেনীঃনবম 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 জীব বিজ্ঞান।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অধ্য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ায়ঃ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৩য়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বিশেষ পাঠ ঃ কোষ বিভাজন।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pPr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r"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r"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r"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r"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r"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r"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r"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304800"/>
            <a:ext cx="4446639" cy="5105400"/>
          </a:xfrm>
          <a:prstGeom prst="rect">
            <a:avLst/>
          </a:prstGeom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77812"/>
            <a:ext cx="3733800" cy="5056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41020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bn-BD" sz="11500" dirty="0" smtClean="0">
                <a:solidFill>
                  <a:srgbClr val="7030A0"/>
                </a:solidFill>
              </a:rPr>
              <a:t>কোষ       বিভাজন</a:t>
            </a:r>
            <a:endParaRPr lang="en-US" sz="115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9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81200"/>
            <a:ext cx="8458200" cy="45858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১।কোষ</a:t>
            </a:r>
            <a:r>
              <a:rPr lang="bn-BD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n-BD" sz="4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বিভাজনের ধারনা ব্যাখা করতে পারবে।</a:t>
            </a:r>
          </a:p>
          <a:p>
            <a:r>
              <a:rPr lang="bn-BD" sz="4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২।কোষ বিভাজনের প্রকারভেদ বননা করতে পারবে।</a:t>
            </a:r>
          </a:p>
          <a:p>
            <a:r>
              <a:rPr lang="bn-BD" sz="4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 মাইটোসিস ব্যাখ্য্যা করতে  পারবে।</a:t>
            </a:r>
          </a:p>
          <a:p>
            <a:r>
              <a:rPr lang="bn-BD" sz="4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৪।মাইটোসিসের  পযায় সমুহ বননা করতে পারবে।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7200"/>
            <a:ext cx="7620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3152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8000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133600"/>
            <a:ext cx="8229600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`</a:t>
            </a:r>
            <a:r>
              <a:rPr lang="bn-BD" sz="4800" dirty="0" smtClean="0"/>
              <a:t>‘’ক’’ দল-</a:t>
            </a:r>
            <a:r>
              <a:rPr lang="bn-BD" sz="4800" dirty="0" smtClean="0">
                <a:latin typeface="NikoshLightBAN" pitchFamily="2" charset="0"/>
                <a:cs typeface="NikoshLightBAN" pitchFamily="2" charset="0"/>
              </a:rPr>
              <a:t>মাইটোসিসের কোন দশায় ক্রোমোজোম স্পিন্ডল যন্ত্রের বিশুবীয় আঞ্চলে আবস্থান করে </a:t>
            </a:r>
            <a:r>
              <a:rPr lang="bn-BD" sz="4800" smtClean="0">
                <a:latin typeface="NikoshLightBAN" pitchFamily="2" charset="0"/>
                <a:cs typeface="NikoshLightBAN" pitchFamily="2" charset="0"/>
              </a:rPr>
              <a:t>তার বননা </a:t>
            </a:r>
            <a:r>
              <a:rPr lang="bn-BD" sz="4800" dirty="0" smtClean="0">
                <a:latin typeface="NikoshLightBAN" pitchFamily="2" charset="0"/>
                <a:cs typeface="NikoshLightBAN" pitchFamily="2" charset="0"/>
              </a:rPr>
              <a:t>দাও।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155</Words>
  <Application>Microsoft Office PowerPoint</Application>
  <PresentationFormat>On-screen Show (4:3)</PresentationFormat>
  <Paragraphs>39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Packager Shell Object</vt:lpstr>
      <vt:lpstr>Slide 1</vt:lpstr>
      <vt:lpstr>পরিচিতি</vt:lpstr>
      <vt:lpstr>Slide 3</vt:lpstr>
      <vt:lpstr>কোষ       বিভাজন</vt:lpstr>
      <vt:lpstr>শিখন ফল</vt:lpstr>
      <vt:lpstr>Slide 6</vt:lpstr>
      <vt:lpstr>Slide 7</vt:lpstr>
      <vt:lpstr>Slide 8</vt:lpstr>
      <vt:lpstr>দলীয় কাজ</vt:lpstr>
      <vt:lpstr>দল ;খ</vt:lpstr>
      <vt:lpstr>Slide 11</vt:lpstr>
      <vt:lpstr>Slide 12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Doel-1612i3</dc:creator>
  <cp:lastModifiedBy>Doel-1612i3</cp:lastModifiedBy>
  <cp:revision>49</cp:revision>
  <dcterms:created xsi:type="dcterms:W3CDTF">2006-08-16T00:00:00Z</dcterms:created>
  <dcterms:modified xsi:type="dcterms:W3CDTF">2014-01-21T01:00:03Z</dcterms:modified>
</cp:coreProperties>
</file>