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746" autoAdjust="0"/>
  </p:normalViewPr>
  <p:slideViewPr>
    <p:cSldViewPr>
      <p:cViewPr>
        <p:scale>
          <a:sx n="71" d="100"/>
          <a:sy n="71" d="100"/>
        </p:scale>
        <p:origin x="-1356" y="1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AD5FD-3CF7-4901-AB61-6029BCF59D66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6ED2B-2AC7-44BD-880B-29B436F1B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32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ED2B-2AC7-44BD-880B-29B436F1BA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83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ED2B-2AC7-44BD-880B-29B436F1BA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212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66ED2B-2AC7-44BD-880B-29B436F1BA5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8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1999" y="788987"/>
            <a:ext cx="7772400" cy="147002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91" y="2514600"/>
            <a:ext cx="7619999" cy="421777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5-Point Star 3"/>
          <p:cNvSpPr/>
          <p:nvPr/>
        </p:nvSpPr>
        <p:spPr>
          <a:xfrm>
            <a:off x="1447800" y="1066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885709" y="1066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543798" y="5603228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90600" y="25146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7550725" y="2514600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990600" y="5589374"/>
            <a:ext cx="914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03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sz="96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3077" y="2398187"/>
            <a:ext cx="4695782" cy="350865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মোঃমনিরুজ্জামান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আই ডি নং-২৬ </a:t>
            </a:r>
            <a:endParaRPr lang="en-US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জিনিয়া উচ্চ বিদ্যালয় </a:t>
            </a:r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শ্রীবরদী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শেরপুর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4978858" y="2398186"/>
            <a:ext cx="3707941" cy="507831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9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 শ্রেণী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বিষয়-জীব বিজ্ঞান</a:t>
            </a: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অধ্যায়-২য়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সময়-৪০ মিনিট</a:t>
            </a:r>
          </a:p>
          <a:p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8859" y="1447800"/>
            <a:ext cx="3707941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sz="4000" dirty="0"/>
          </a:p>
        </p:txBody>
      </p:sp>
      <p:sp>
        <p:nvSpPr>
          <p:cNvPr id="4" name="Flowchart: Punched Tape 3"/>
          <p:cNvSpPr/>
          <p:nvPr/>
        </p:nvSpPr>
        <p:spPr>
          <a:xfrm>
            <a:off x="679938" y="1447800"/>
            <a:ext cx="3810000" cy="762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/>
              <a:t>শিক্ষক</a:t>
            </a:r>
            <a:endParaRPr lang="en-US" dirty="0"/>
          </a:p>
        </p:txBody>
      </p:sp>
      <p:sp>
        <p:nvSpPr>
          <p:cNvPr id="7" name="5-Point Star 6"/>
          <p:cNvSpPr/>
          <p:nvPr/>
        </p:nvSpPr>
        <p:spPr>
          <a:xfrm>
            <a:off x="679938" y="3810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543800" y="304800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5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20875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 কোষ ও </a:t>
            </a:r>
            <a:b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প্রাণী কোষের ছবি</a:t>
            </a:r>
            <a:endParaRPr lang="en-US" sz="7200" dirty="0"/>
          </a:p>
        </p:txBody>
      </p:sp>
      <p:pic>
        <p:nvPicPr>
          <p:cNvPr id="1027" name="Picture 3" descr="G:\New folder\New folder\search_files\images_002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0" t="6911" r="21653" b="11806"/>
          <a:stretch/>
        </p:blipFill>
        <p:spPr bwMode="auto">
          <a:xfrm>
            <a:off x="381000" y="2540468"/>
            <a:ext cx="3352800" cy="4132099"/>
          </a:xfrm>
          <a:prstGeom prst="ellipse">
            <a:avLst/>
          </a:prstGeom>
          <a:ln>
            <a:noFill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28" name="Picture 4" descr="G:\New folder\New folder\search_files\images_009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29"/>
          <a:stretch/>
        </p:blipFill>
        <p:spPr bwMode="auto">
          <a:xfrm>
            <a:off x="3733800" y="2719754"/>
            <a:ext cx="5277255" cy="395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55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ঘোষণা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6781800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উদ্ভিদ ও প্র্রাণী কোষ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40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458200" cy="2286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-শিখন ফল- 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667000"/>
            <a:ext cx="9067800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উদ্ভিদ কোষ কি তা বলতে পারবে।</a:t>
            </a:r>
          </a:p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প্রাণী </a:t>
            </a:r>
            <a:r>
              <a:rPr lang="bn-BD" sz="48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কোষ কি তা বলতে পারবে।</a:t>
            </a:r>
          </a:p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উদ্ভিদ ও প্রাণী কোষের মধ্যে তুলনা করতে পারবে।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87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5400" u="sng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কোষ প্রাচীর ও কোষ ঝিল্লির ছবি</a:t>
            </a:r>
            <a:endParaRPr lang="en-US" sz="5400" u="sng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G:\New folder\New folder\search_files\images_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8" y="1740876"/>
            <a:ext cx="4329311" cy="4935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G:\New folder\New folder\search_files\images_0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76400"/>
            <a:ext cx="4267200" cy="541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02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7848600" cy="838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NikoshBAN" pitchFamily="2" charset="0"/>
                <a:cs typeface="NikoshBAN" pitchFamily="2" charset="0"/>
              </a:rPr>
              <a:t/>
            </a:r>
            <a:br>
              <a:rPr lang="en-US" b="1" dirty="0">
                <a:latin typeface="NikoshBAN" pitchFamily="2" charset="0"/>
                <a:cs typeface="NikoshBAN" pitchFamily="2" charset="0"/>
              </a:rPr>
            </a:b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362200" y="381000"/>
            <a:ext cx="4953000" cy="11079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-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x</a:t>
            </a:r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 দলীয় কাজ 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x</a:t>
            </a:r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-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209800"/>
            <a:ext cx="8305800" cy="76944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BAN" pitchFamily="2" charset="0"/>
                <a:cs typeface="NikoshBAN" pitchFamily="2" charset="0"/>
                <a:sym typeface="Wingdings"/>
              </a:rPr>
              <a:t>উদ্ভিদ ও প্রাণী কোষের পার্থক্য নির্ণয় কর।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47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81000"/>
            <a:ext cx="4953000" cy="110799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-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x</a:t>
            </a:r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 মূল্যায়ন </a:t>
            </a: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x</a:t>
            </a:r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-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300" y="1905000"/>
            <a:ext cx="792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/>
              <a:buChar char="?"/>
            </a:pPr>
            <a:r>
              <a:rPr lang="bn-BD" sz="4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  <a:sym typeface="Wingdings 2"/>
              </a:rPr>
              <a:t>উদ্ভিদ কোষকে কয় ভাগে ভাগ করা যায়।</a:t>
            </a:r>
          </a:p>
          <a:p>
            <a:pPr marL="285750" indent="-285750">
              <a:buFont typeface="Wingdings 2"/>
              <a:buChar char="?"/>
            </a:pP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 2"/>
              </a:rPr>
              <a:t>প্রাণী </a:t>
            </a:r>
            <a:r>
              <a:rPr lang="bn-BD" sz="4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 2"/>
              </a:rPr>
              <a:t>কোষকে কয় ভাগে ভাগ করা যায়</a:t>
            </a:r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  <a:sym typeface="Wingdings 2"/>
              </a:rPr>
              <a:t>।</a:t>
            </a:r>
          </a:p>
          <a:p>
            <a:pPr marL="285750" indent="-285750">
              <a:buFont typeface="Wingdings 2"/>
              <a:buChar char="?"/>
            </a:pPr>
            <a:r>
              <a:rPr lang="bn-BD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  <a:sym typeface="Wingdings 2"/>
              </a:rPr>
              <a:t>কোষ প্রাচীর কয় স্তর বিশিষ্ট।</a:t>
            </a:r>
            <a:endParaRPr lang="en-US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54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381000"/>
            <a:ext cx="4953000" cy="110799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arshaLipi"/>
                <a:cs typeface="NikoshBAN" pitchFamily="2" charset="0"/>
              </a:rPr>
              <a:t>- বাড়ীর কাজ -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905000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4000" dirty="0" smtClean="0">
                <a:sym typeface="Wingdings 2"/>
              </a:rPr>
              <a:t>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sym typeface="Wingdings 2"/>
              </a:rPr>
              <a:t>আদর্শ উদ্ভিদ কোষের বিভিন্ন অংশ অংকণ করে দেখাও।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5018" y="3519055"/>
            <a:ext cx="7620000" cy="264687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16600" dirty="0" smtClean="0"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2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128</Words>
  <Application>Microsoft Office PowerPoint</Application>
  <PresentationFormat>On-screen Show (4:3)</PresentationFormat>
  <Paragraphs>32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স্বাগতম</vt:lpstr>
      <vt:lpstr>পরিচিতি</vt:lpstr>
      <vt:lpstr>উদ্ভিদ কোষ ও  প্রাণী কোষের ছবি</vt:lpstr>
      <vt:lpstr>পাঠ ঘোষণা</vt:lpstr>
      <vt:lpstr>-শিখন ফল- </vt:lpstr>
      <vt:lpstr>কোষ প্রাচীর ও কোষ ঝিল্লির ছবি</vt:lpstr>
      <vt:lpstr>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MD. MASUD RANA</dc:creator>
  <cp:lastModifiedBy>S.ISLAM</cp:lastModifiedBy>
  <cp:revision>82</cp:revision>
  <dcterms:created xsi:type="dcterms:W3CDTF">2006-08-16T00:00:00Z</dcterms:created>
  <dcterms:modified xsi:type="dcterms:W3CDTF">2014-01-23T06:49:00Z</dcterms:modified>
</cp:coreProperties>
</file>