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71" r:id="rId3"/>
    <p:sldId id="266" r:id="rId4"/>
    <p:sldId id="272" r:id="rId5"/>
    <p:sldId id="267" r:id="rId6"/>
    <p:sldId id="268" r:id="rId7"/>
    <p:sldId id="270" r:id="rId8"/>
    <p:sldId id="260" r:id="rId9"/>
    <p:sldId id="273" r:id="rId10"/>
    <p:sldId id="262" r:id="rId11"/>
    <p:sldId id="27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1691" autoAdjust="0"/>
    <p:restoredTop sz="94660"/>
  </p:normalViewPr>
  <p:slideViewPr>
    <p:cSldViewPr>
      <p:cViewPr>
        <p:scale>
          <a:sx n="50" d="100"/>
          <a:sy n="50" d="100"/>
        </p:scale>
        <p:origin x="-1382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7086600" y="5943600"/>
            <a:ext cx="31242000" cy="7725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9600" dirty="0" smtClean="0"/>
              <a:t>welcome</a:t>
            </a:r>
            <a:endParaRPr lang="en-US" sz="49600" dirty="0"/>
          </a:p>
        </p:txBody>
      </p:sp>
      <p:pic>
        <p:nvPicPr>
          <p:cNvPr id="4" name="Picture 3" descr="conservatory_of_flowers3 - Cop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1600200"/>
            <a:ext cx="5943600" cy="431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00200" y="762000"/>
            <a:ext cx="5791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WELCOME</a:t>
            </a:r>
            <a:endParaRPr lang="en-US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600200"/>
            <a:ext cx="71628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Home   work </a:t>
            </a:r>
            <a:r>
              <a:rPr lang="en-US" sz="3200" dirty="0" smtClean="0"/>
              <a:t>:</a:t>
            </a:r>
          </a:p>
          <a:p>
            <a:endParaRPr lang="en-US" dirty="0" smtClean="0"/>
          </a:p>
          <a:p>
            <a:r>
              <a:rPr lang="en-US" sz="3200" dirty="0" smtClean="0"/>
              <a:t>Make  a  list  of   5   points    about  the  way  of  keeping  Environment    free  from   pollution.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685800"/>
            <a:ext cx="6781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                               </a:t>
            </a:r>
            <a:r>
              <a:rPr lang="en-US" sz="6000" dirty="0" smtClean="0">
                <a:solidFill>
                  <a:srgbClr val="C00000"/>
                </a:solidFill>
              </a:rPr>
              <a:t>THANKS</a:t>
            </a:r>
            <a:endParaRPr lang="en-US" sz="6000" dirty="0">
              <a:solidFill>
                <a:srgbClr val="C00000"/>
              </a:solidFill>
            </a:endParaRPr>
          </a:p>
        </p:txBody>
      </p:sp>
      <p:pic>
        <p:nvPicPr>
          <p:cNvPr id="3" name="Picture 2" descr="Best-Flower-Wallpaper-for-Desktop-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0560" y="2133600"/>
            <a:ext cx="7254240" cy="373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524000"/>
            <a:ext cx="3965448" cy="4495800"/>
          </a:xfrm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en-US" sz="2400" dirty="0" smtClean="0"/>
              <a:t>Presented by.</a:t>
            </a:r>
          </a:p>
          <a:p>
            <a:r>
              <a:rPr lang="en-US" sz="2400" dirty="0" smtClean="0"/>
              <a:t>Md. </a:t>
            </a:r>
            <a:r>
              <a:rPr lang="en-US" sz="2400" dirty="0" err="1" smtClean="0"/>
              <a:t>Shafiqul</a:t>
            </a:r>
            <a:r>
              <a:rPr lang="en-US" sz="2400" dirty="0" smtClean="0"/>
              <a:t> Islam</a:t>
            </a:r>
          </a:p>
          <a:p>
            <a:r>
              <a:rPr lang="en-US" sz="2400" dirty="0" err="1" smtClean="0"/>
              <a:t>Assit</a:t>
            </a:r>
            <a:r>
              <a:rPr lang="en-US" sz="2400" dirty="0" smtClean="0"/>
              <a:t>. Teacher</a:t>
            </a:r>
          </a:p>
          <a:p>
            <a:r>
              <a:rPr lang="en-US" sz="2400" dirty="0" err="1" smtClean="0"/>
              <a:t>Shamsunnahar</a:t>
            </a:r>
            <a:r>
              <a:rPr lang="en-US" sz="2400" dirty="0" smtClean="0"/>
              <a:t> –</a:t>
            </a:r>
            <a:r>
              <a:rPr lang="en-US" sz="2400" dirty="0" err="1" smtClean="0"/>
              <a:t>Osman</a:t>
            </a:r>
            <a:endParaRPr lang="en-US" sz="2400" dirty="0" smtClean="0"/>
          </a:p>
          <a:p>
            <a:r>
              <a:rPr lang="en-US" sz="2400" dirty="0" err="1" smtClean="0"/>
              <a:t>Ghani</a:t>
            </a:r>
            <a:r>
              <a:rPr lang="en-US" sz="2400" dirty="0" smtClean="0"/>
              <a:t> </a:t>
            </a:r>
            <a:r>
              <a:rPr lang="en-US" sz="2400" dirty="0" err="1" smtClean="0"/>
              <a:t>Shikka</a:t>
            </a:r>
            <a:r>
              <a:rPr lang="en-US" sz="2400" dirty="0" smtClean="0"/>
              <a:t> </a:t>
            </a:r>
            <a:r>
              <a:rPr lang="en-US" sz="2400" dirty="0" err="1" smtClean="0"/>
              <a:t>Niketon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Karimgonj</a:t>
            </a:r>
            <a:r>
              <a:rPr lang="en-US" sz="2400" dirty="0" smtClean="0"/>
              <a:t>, </a:t>
            </a:r>
            <a:r>
              <a:rPr lang="en-US" sz="2400" dirty="0" err="1" smtClean="0"/>
              <a:t>Kishoregonj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524000"/>
            <a:ext cx="4191000" cy="2743199"/>
          </a:xfrm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en-US" sz="2400" dirty="0" smtClean="0"/>
              <a:t>Class-  Nine 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  Sub-  English ( 1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paper)</a:t>
            </a:r>
          </a:p>
          <a:p>
            <a:r>
              <a:rPr lang="en-US" sz="2400" dirty="0" smtClean="0"/>
              <a:t>Topic –Environment pollution.</a:t>
            </a:r>
          </a:p>
          <a:p>
            <a:r>
              <a:rPr lang="en-US" sz="2400" dirty="0" smtClean="0"/>
              <a:t>Time -  40 minutes</a:t>
            </a:r>
            <a:r>
              <a:rPr lang="en-US" sz="4000" dirty="0" smtClean="0"/>
              <a:t>.</a:t>
            </a:r>
            <a:endParaRPr lang="en-US" sz="4000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3178Beautiful-Vill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381000"/>
            <a:ext cx="4800600" cy="2571750"/>
          </a:xfrm>
          <a:prstGeom prst="rect">
            <a:avLst/>
          </a:prstGeom>
        </p:spPr>
      </p:pic>
      <p:pic>
        <p:nvPicPr>
          <p:cNvPr id="6" name="Picture 5" descr="4689baofeng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3124200"/>
            <a:ext cx="3886200" cy="2931032"/>
          </a:xfrm>
          <a:prstGeom prst="rect">
            <a:avLst/>
          </a:prstGeom>
        </p:spPr>
      </p:pic>
      <p:pic>
        <p:nvPicPr>
          <p:cNvPr id="7" name="Picture Placeholder 4" descr="ICHAMOTI RIVER.jpg"/>
          <p:cNvPicPr>
            <a:picLocks noChangeAspect="1"/>
          </p:cNvPicPr>
          <p:nvPr/>
        </p:nvPicPr>
        <p:blipFill>
          <a:blip r:embed="rId4"/>
          <a:srcRect t="15500" b="15500"/>
          <a:stretch>
            <a:fillRect/>
          </a:stretch>
        </p:blipFill>
        <p:spPr>
          <a:xfrm flipH="1">
            <a:off x="482600" y="3048000"/>
            <a:ext cx="3962400" cy="2971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(JPEG Image, 316 × 160 pixels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685800"/>
            <a:ext cx="3124200" cy="3965331"/>
          </a:xfrm>
          <a:prstGeom prst="rect">
            <a:avLst/>
          </a:prstGeom>
        </p:spPr>
      </p:pic>
      <p:pic>
        <p:nvPicPr>
          <p:cNvPr id="3" name="Picture 2" descr="(JPEG Image, 296 × 170 pixels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5800" y="685800"/>
            <a:ext cx="3505200" cy="40491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295400"/>
            <a:ext cx="8839200" cy="92333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Environment </a:t>
            </a:r>
            <a:r>
              <a:rPr lang="en-US" sz="4800" dirty="0" smtClean="0"/>
              <a:t>pollution</a:t>
            </a:r>
            <a:endParaRPr lang="en-US" sz="48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762000"/>
            <a:ext cx="8305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At the end of the  study  students  will  be able  to 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pPr marL="342900" indent="-342900"/>
            <a:endParaRPr lang="en-US" sz="2400" dirty="0" smtClean="0"/>
          </a:p>
          <a:p>
            <a:pPr marL="342900" indent="-342900">
              <a:buAutoNum type="arabicPeriod"/>
            </a:pPr>
            <a:r>
              <a:rPr lang="en-US" sz="2400" dirty="0" smtClean="0"/>
              <a:t>tell  about  new words  and  enrich  their  vocabulary.</a:t>
            </a:r>
          </a:p>
          <a:p>
            <a:pPr marL="342900" indent="-342900">
              <a:buAutoNum type="arabicPeriod"/>
            </a:pPr>
            <a:endParaRPr lang="en-US" sz="2400" dirty="0" smtClean="0"/>
          </a:p>
          <a:p>
            <a:pPr marL="342900" indent="-342900">
              <a:buAutoNum type="arabicPeriod"/>
            </a:pPr>
            <a:r>
              <a:rPr lang="en-US" sz="2400" dirty="0" smtClean="0"/>
              <a:t>tell  about  different  types   of  pollution.</a:t>
            </a:r>
          </a:p>
          <a:p>
            <a:pPr marL="342900" indent="-342900">
              <a:buAutoNum type="arabicPeriod"/>
            </a:pPr>
            <a:endParaRPr lang="en-US" sz="2400" dirty="0" smtClean="0"/>
          </a:p>
          <a:p>
            <a:pPr marL="342900" indent="-342900">
              <a:buAutoNum type="arabicPeriod"/>
            </a:pPr>
            <a:r>
              <a:rPr lang="en-US" sz="2400" dirty="0" smtClean="0"/>
              <a:t>write   the  effect   of  environment  on  us.</a:t>
            </a:r>
          </a:p>
          <a:p>
            <a:pPr marL="342900" indent="-342900">
              <a:buAutoNum type="arabicPeriod"/>
            </a:pPr>
            <a:endParaRPr lang="en-US" sz="2400" dirty="0" smtClean="0"/>
          </a:p>
          <a:p>
            <a:pPr marL="342900" indent="-342900">
              <a:buAutoNum type="arabicPeriod"/>
            </a:pPr>
            <a:r>
              <a:rPr lang="en-US" sz="2400" dirty="0" smtClean="0"/>
              <a:t> take  some </a:t>
            </a:r>
            <a:r>
              <a:rPr lang="en-US" sz="2400" smtClean="0"/>
              <a:t>effective  steps  </a:t>
            </a:r>
            <a:r>
              <a:rPr lang="en-US" sz="2400" dirty="0" smtClean="0"/>
              <a:t>to  prevent  pollution .</a:t>
            </a:r>
          </a:p>
          <a:p>
            <a:pPr marL="342900" indent="-342900"/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9144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V0cabulary  present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16764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Rubish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= 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2971800"/>
            <a:ext cx="708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         Don’ t throw  domestic  rubbish here  and  there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3962400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  Toxic= 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5400" y="5181600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We  should  not  drink  poisonous water 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7" name="Picture 6" descr="(JPEG Image, 271 × 186 pixels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1219200"/>
            <a:ext cx="3124200" cy="1759413"/>
          </a:xfrm>
          <a:prstGeom prst="rect">
            <a:avLst/>
          </a:prstGeom>
        </p:spPr>
      </p:pic>
      <p:pic>
        <p:nvPicPr>
          <p:cNvPr id="8" name="Picture 7" descr="(JPEG Image, 269 × 187 pixels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3352800"/>
            <a:ext cx="3200400" cy="182880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133600" y="1189672"/>
            <a:ext cx="2133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</a:t>
            </a:r>
          </a:p>
          <a:p>
            <a:endParaRPr lang="en-US" dirty="0" smtClean="0"/>
          </a:p>
          <a:p>
            <a:r>
              <a:rPr lang="en-US" dirty="0" smtClean="0"/>
              <a:t>  dirt, waste	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057400" y="39624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poisonous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524000"/>
            <a:ext cx="87630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3200" dirty="0" smtClean="0">
                <a:solidFill>
                  <a:srgbClr val="0070C0"/>
                </a:solidFill>
              </a:rPr>
              <a:t>Group  work </a:t>
            </a:r>
            <a:r>
              <a:rPr lang="en-US" sz="3200" dirty="0" smtClean="0"/>
              <a:t>:</a:t>
            </a:r>
          </a:p>
          <a:p>
            <a:pPr marL="342900" indent="-342900"/>
            <a:endParaRPr lang="en-US" sz="3200" dirty="0" smtClean="0"/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sz="2000" dirty="0" smtClean="0">
                <a:solidFill>
                  <a:srgbClr val="002060"/>
                </a:solidFill>
              </a:rPr>
              <a:t>  </a:t>
            </a:r>
            <a:r>
              <a:rPr lang="en-US" sz="2000" dirty="0" err="1" smtClean="0">
                <a:solidFill>
                  <a:srgbClr val="002060"/>
                </a:solidFill>
              </a:rPr>
              <a:t>F</a:t>
            </a:r>
            <a:r>
              <a:rPr lang="en-US" sz="2000" dirty="0" err="1" smtClean="0">
                <a:solidFill>
                  <a:srgbClr val="002060"/>
                </a:solidFill>
              </a:rPr>
              <a:t>indout</a:t>
            </a:r>
            <a:r>
              <a:rPr lang="en-US" sz="2000" dirty="0" smtClean="0">
                <a:solidFill>
                  <a:srgbClr val="002060"/>
                </a:solidFill>
              </a:rPr>
              <a:t>  </a:t>
            </a:r>
            <a:r>
              <a:rPr lang="en-US" sz="2000" dirty="0" smtClean="0">
                <a:solidFill>
                  <a:srgbClr val="002060"/>
                </a:solidFill>
              </a:rPr>
              <a:t>five  points  about  Environment  </a:t>
            </a:r>
            <a:r>
              <a:rPr lang="en-US" sz="2000" dirty="0" smtClean="0">
                <a:solidFill>
                  <a:srgbClr val="002060"/>
                </a:solidFill>
              </a:rPr>
              <a:t>pollution</a:t>
            </a:r>
            <a:r>
              <a:rPr lang="en-US" sz="2000" dirty="0" smtClean="0">
                <a:solidFill>
                  <a:srgbClr val="002060"/>
                </a:solidFill>
              </a:rPr>
              <a:t> and write down 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685800"/>
            <a:ext cx="7391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1"/>
                </a:solidFill>
              </a:rPr>
              <a:t>                 Evaluation  </a:t>
            </a:r>
          </a:p>
          <a:p>
            <a:endParaRPr lang="en-US" sz="3200" dirty="0" smtClean="0"/>
          </a:p>
          <a:p>
            <a:r>
              <a:rPr lang="en-US" sz="3200" dirty="0" smtClean="0">
                <a:solidFill>
                  <a:srgbClr val="002060"/>
                </a:solidFill>
              </a:rPr>
              <a:t>1. What  is  Environment ?</a:t>
            </a:r>
          </a:p>
          <a:p>
            <a:r>
              <a:rPr lang="en-US" sz="3200" dirty="0" smtClean="0">
                <a:solidFill>
                  <a:srgbClr val="002060"/>
                </a:solidFill>
              </a:rPr>
              <a:t>2.Mention  the  causes  of  pollution ?</a:t>
            </a:r>
          </a:p>
          <a:p>
            <a:r>
              <a:rPr lang="en-US" sz="3200" dirty="0" smtClean="0">
                <a:solidFill>
                  <a:srgbClr val="002060"/>
                </a:solidFill>
              </a:rPr>
              <a:t>3. What  sorts  of  diseases may  be caused  due  to  pollution ?</a:t>
            </a:r>
          </a:p>
          <a:p>
            <a:r>
              <a:rPr lang="en-US" sz="3200" dirty="0" smtClean="0">
                <a:solidFill>
                  <a:srgbClr val="002060"/>
                </a:solidFill>
              </a:rPr>
              <a:t>4 .How  we  can  minimize  pollution ?</a:t>
            </a:r>
            <a:endParaRPr lang="en-US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621</TotalTime>
  <Words>189</Words>
  <Application>Microsoft Office PowerPoint</Application>
  <PresentationFormat>On-screen Show (4:3)</PresentationFormat>
  <Paragraphs>47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Civic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TSS</dc:creator>
  <cp:lastModifiedBy>TSS</cp:lastModifiedBy>
  <cp:revision>72</cp:revision>
  <dcterms:created xsi:type="dcterms:W3CDTF">2006-08-16T00:00:00Z</dcterms:created>
  <dcterms:modified xsi:type="dcterms:W3CDTF">2014-01-22T04:15:23Z</dcterms:modified>
</cp:coreProperties>
</file>