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23"/>
  </p:notesMasterIdLst>
  <p:sldIdLst>
    <p:sldId id="345" r:id="rId2"/>
    <p:sldId id="260" r:id="rId3"/>
    <p:sldId id="304" r:id="rId4"/>
    <p:sldId id="320" r:id="rId5"/>
    <p:sldId id="316" r:id="rId6"/>
    <p:sldId id="305" r:id="rId7"/>
    <p:sldId id="306" r:id="rId8"/>
    <p:sldId id="321" r:id="rId9"/>
    <p:sldId id="347" r:id="rId10"/>
    <p:sldId id="348" r:id="rId11"/>
    <p:sldId id="343" r:id="rId12"/>
    <p:sldId id="327" r:id="rId13"/>
    <p:sldId id="346" r:id="rId14"/>
    <p:sldId id="285" r:id="rId15"/>
    <p:sldId id="284" r:id="rId16"/>
    <p:sldId id="312" r:id="rId17"/>
    <p:sldId id="313" r:id="rId18"/>
    <p:sldId id="349" r:id="rId19"/>
    <p:sldId id="287" r:id="rId20"/>
    <p:sldId id="315" r:id="rId21"/>
    <p:sldId id="288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1FE11F"/>
    <a:srgbClr val="3333FF"/>
    <a:srgbClr val="0033CC"/>
    <a:srgbClr val="66FF99"/>
    <a:srgbClr val="99FF66"/>
    <a:srgbClr val="FFFF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72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E37FF-37CD-4BF1-8FDA-67A43B4F4D52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6BCCA0-0B36-4801-AA08-B1DD8E297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5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7185-7028-48A4-B695-427534132EC9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61F1-205F-4B47-B668-71715045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77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7185-7028-48A4-B695-427534132EC9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61F1-205F-4B47-B668-71715045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576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7185-7028-48A4-B695-427534132EC9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61F1-205F-4B47-B668-71715045D0A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84131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7185-7028-48A4-B695-427534132EC9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61F1-205F-4B47-B668-71715045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048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7185-7028-48A4-B695-427534132EC9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61F1-205F-4B47-B668-71715045D0A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1902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7185-7028-48A4-B695-427534132EC9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61F1-205F-4B47-B668-71715045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1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7185-7028-48A4-B695-427534132EC9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61F1-205F-4B47-B668-71715045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5419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7185-7028-48A4-B695-427534132EC9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61F1-205F-4B47-B668-71715045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476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7185-7028-48A4-B695-427534132EC9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61F1-205F-4B47-B668-71715045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043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7185-7028-48A4-B695-427534132EC9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61F1-205F-4B47-B668-71715045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205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7185-7028-48A4-B695-427534132EC9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61F1-205F-4B47-B668-71715045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941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7185-7028-48A4-B695-427534132EC9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61F1-205F-4B47-B668-71715045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013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7185-7028-48A4-B695-427534132EC9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61F1-205F-4B47-B668-71715045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833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7185-7028-48A4-B695-427534132EC9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61F1-205F-4B47-B668-71715045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146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7185-7028-48A4-B695-427534132EC9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61F1-205F-4B47-B668-71715045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854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F7185-7028-48A4-B695-427534132EC9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961F1-205F-4B47-B668-71715045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97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F7185-7028-48A4-B695-427534132EC9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00961F1-205F-4B47-B668-71715045D0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518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g"/><Relationship Id="rId3" Type="http://schemas.openxmlformats.org/officeDocument/2006/relationships/image" Target="../media/image13.jpg"/><Relationship Id="rId7" Type="http://schemas.openxmlformats.org/officeDocument/2006/relationships/image" Target="../media/image17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g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7" Type="http://schemas.openxmlformats.org/officeDocument/2006/relationships/image" Target="../media/image24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jpg"/><Relationship Id="rId5" Type="http://schemas.openxmlformats.org/officeDocument/2006/relationships/image" Target="../media/image22.jpg"/><Relationship Id="rId4" Type="http://schemas.openxmlformats.org/officeDocument/2006/relationships/image" Target="../media/image21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jpg"/><Relationship Id="rId3" Type="http://schemas.openxmlformats.org/officeDocument/2006/relationships/image" Target="../media/image26.jpg"/><Relationship Id="rId7" Type="http://schemas.openxmlformats.org/officeDocument/2006/relationships/image" Target="../media/image30.jpg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jpg"/><Relationship Id="rId11" Type="http://schemas.openxmlformats.org/officeDocument/2006/relationships/image" Target="../media/image34.jpg"/><Relationship Id="rId5" Type="http://schemas.openxmlformats.org/officeDocument/2006/relationships/image" Target="../media/image28.jpg"/><Relationship Id="rId10" Type="http://schemas.openxmlformats.org/officeDocument/2006/relationships/image" Target="../media/image33.jpg"/><Relationship Id="rId4" Type="http://schemas.openxmlformats.org/officeDocument/2006/relationships/image" Target="../media/image27.jpg"/><Relationship Id="rId9" Type="http://schemas.openxmlformats.org/officeDocument/2006/relationships/image" Target="../media/image3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md_szaman@yahoo.com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image" Target="../media/image8.jpg"/><Relationship Id="rId7" Type="http://schemas.microsoft.com/office/2007/relationships/hdphoto" Target="../media/hdphoto1.wdp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6.jpg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64974" y="993914"/>
            <a:ext cx="8812696" cy="4903304"/>
          </a:xfrm>
          <a:prstGeom prst="rect">
            <a:avLst/>
          </a:prstGeom>
          <a:noFill/>
          <a:effectLst>
            <a:outerShdw blurRad="1168400" dist="1536700" dir="960000" sx="200000" sy="200000" algn="bl" rotWithShape="0">
              <a:prstClr val="black">
                <a:alpha val="22000"/>
              </a:prstClr>
            </a:outerShdw>
          </a:effectLst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 wrap="square" lIns="91440" tIns="45720" rIns="91440" bIns="45720">
            <a:prstTxWarp prst="textPlain">
              <a:avLst/>
            </a:prstTxWarp>
            <a:spAutoFit/>
          </a:bodyPr>
          <a:lstStyle/>
          <a:p>
            <a:r>
              <a:rPr lang="en-US" sz="5400" b="1" dirty="0" err="1">
                <a:ln w="13462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শুভেচ্ছা</a:t>
            </a:r>
            <a:endParaRPr lang="en-US" sz="5400" b="1" dirty="0">
              <a:ln w="13462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70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6000">
        <p14:vortex dir="r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3055453" y="4762500"/>
            <a:ext cx="4571999" cy="1505324"/>
            <a:chOff x="3055453" y="4762500"/>
            <a:chExt cx="4571999" cy="1505324"/>
          </a:xfrm>
        </p:grpSpPr>
        <p:sp>
          <p:nvSpPr>
            <p:cNvPr id="24" name="Flowchart: Alternate Process 23"/>
            <p:cNvSpPr/>
            <p:nvPr/>
          </p:nvSpPr>
          <p:spPr>
            <a:xfrm>
              <a:off x="3055453" y="4762500"/>
              <a:ext cx="4571999" cy="1505324"/>
            </a:xfrm>
            <a:prstGeom prst="flowChartAlternateProcess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A.B = A+B</a:t>
              </a:r>
              <a:endParaRPr lang="en-US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3936361" y="5040444"/>
              <a:ext cx="2776969" cy="18652"/>
              <a:chOff x="7954360" y="5065844"/>
              <a:chExt cx="2776969" cy="18652"/>
            </a:xfrm>
          </p:grpSpPr>
          <p:cxnSp>
            <p:nvCxnSpPr>
              <p:cNvPr id="33" name="Straight Connector 32"/>
              <p:cNvCxnSpPr/>
              <p:nvPr/>
            </p:nvCxnSpPr>
            <p:spPr>
              <a:xfrm flipV="1">
                <a:off x="7954360" y="5075442"/>
                <a:ext cx="1014656" cy="9054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9618976" y="5065844"/>
                <a:ext cx="36774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10363582" y="5069260"/>
                <a:ext cx="36774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1" name="TextBox 40"/>
          <p:cNvSpPr txBox="1"/>
          <p:nvPr/>
        </p:nvSpPr>
        <p:spPr>
          <a:xfrm>
            <a:off x="383256" y="492232"/>
            <a:ext cx="3119571" cy="707886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 চলকের মাধ্যমে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5491890" y="2663824"/>
            <a:ext cx="138462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693148" y="3229607"/>
            <a:ext cx="1228528" cy="3336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74166" y="2804188"/>
            <a:ext cx="1283175" cy="2062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lowchart: Delay 20"/>
          <p:cNvSpPr/>
          <p:nvPr/>
        </p:nvSpPr>
        <p:spPr>
          <a:xfrm>
            <a:off x="1974781" y="2553376"/>
            <a:ext cx="986099" cy="836562"/>
          </a:xfrm>
          <a:prstGeom prst="flowChartDelay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73605" y="2624760"/>
            <a:ext cx="365199" cy="838268"/>
            <a:chOff x="373605" y="2624760"/>
            <a:chExt cx="365199" cy="838268"/>
          </a:xfrm>
        </p:grpSpPr>
        <p:sp>
          <p:nvSpPr>
            <p:cNvPr id="27" name="TextBox 26"/>
            <p:cNvSpPr txBox="1"/>
            <p:nvPr/>
          </p:nvSpPr>
          <p:spPr>
            <a:xfrm>
              <a:off x="373605" y="2624760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82616" y="3062918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4" name="Flowchart: Merge 33"/>
          <p:cNvSpPr/>
          <p:nvPr/>
        </p:nvSpPr>
        <p:spPr>
          <a:xfrm rot="16200000">
            <a:off x="7011072" y="2300913"/>
            <a:ext cx="506938" cy="725822"/>
          </a:xfrm>
          <a:prstGeom prst="flowChartMerg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/>
          <p:cNvCxnSpPr/>
          <p:nvPr/>
        </p:nvCxnSpPr>
        <p:spPr>
          <a:xfrm flipV="1">
            <a:off x="3256494" y="2971657"/>
            <a:ext cx="905049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2960880" y="2827380"/>
            <a:ext cx="252045" cy="26161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7615834" y="2533019"/>
            <a:ext cx="252045" cy="26161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>
            <a:off x="7909845" y="2663824"/>
            <a:ext cx="111689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5466838" y="3298794"/>
            <a:ext cx="138462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Flowchart: Merge 49"/>
          <p:cNvSpPr/>
          <p:nvPr/>
        </p:nvSpPr>
        <p:spPr>
          <a:xfrm rot="16200000">
            <a:off x="6986020" y="2935883"/>
            <a:ext cx="506938" cy="725822"/>
          </a:xfrm>
          <a:prstGeom prst="flowChartMerg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7590782" y="3167989"/>
            <a:ext cx="252045" cy="26161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lowchart: Delay 4"/>
          <p:cNvSpPr/>
          <p:nvPr/>
        </p:nvSpPr>
        <p:spPr>
          <a:xfrm>
            <a:off x="8944232" y="2410355"/>
            <a:ext cx="1180240" cy="1125550"/>
          </a:xfrm>
          <a:custGeom>
            <a:avLst/>
            <a:gdLst>
              <a:gd name="connsiteX0" fmla="*/ 0 w 2092271"/>
              <a:gd name="connsiteY0" fmla="*/ 0 h 2030278"/>
              <a:gd name="connsiteX1" fmla="*/ 1046136 w 2092271"/>
              <a:gd name="connsiteY1" fmla="*/ 0 h 2030278"/>
              <a:gd name="connsiteX2" fmla="*/ 2092272 w 2092271"/>
              <a:gd name="connsiteY2" fmla="*/ 1015139 h 2030278"/>
              <a:gd name="connsiteX3" fmla="*/ 1046136 w 2092271"/>
              <a:gd name="connsiteY3" fmla="*/ 2030278 h 2030278"/>
              <a:gd name="connsiteX4" fmla="*/ 0 w 2092271"/>
              <a:gd name="connsiteY4" fmla="*/ 2030278 h 2030278"/>
              <a:gd name="connsiteX5" fmla="*/ 0 w 2092271"/>
              <a:gd name="connsiteY5" fmla="*/ 0 h 2030278"/>
              <a:gd name="connsiteX0" fmla="*/ 0 w 2092272"/>
              <a:gd name="connsiteY0" fmla="*/ 0 h 2030278"/>
              <a:gd name="connsiteX1" fmla="*/ 1046136 w 2092272"/>
              <a:gd name="connsiteY1" fmla="*/ 0 h 2030278"/>
              <a:gd name="connsiteX2" fmla="*/ 2092272 w 2092272"/>
              <a:gd name="connsiteY2" fmla="*/ 1015139 h 2030278"/>
              <a:gd name="connsiteX3" fmla="*/ 1046136 w 2092272"/>
              <a:gd name="connsiteY3" fmla="*/ 2030278 h 2030278"/>
              <a:gd name="connsiteX4" fmla="*/ 0 w 2092272"/>
              <a:gd name="connsiteY4" fmla="*/ 2030278 h 2030278"/>
              <a:gd name="connsiteX5" fmla="*/ 0 w 2092272"/>
              <a:gd name="connsiteY5" fmla="*/ 0 h 2030278"/>
              <a:gd name="connsiteX0" fmla="*/ 0 w 2092272"/>
              <a:gd name="connsiteY0" fmla="*/ 0 h 2030278"/>
              <a:gd name="connsiteX1" fmla="*/ 1046136 w 2092272"/>
              <a:gd name="connsiteY1" fmla="*/ 0 h 2030278"/>
              <a:gd name="connsiteX2" fmla="*/ 2092272 w 2092272"/>
              <a:gd name="connsiteY2" fmla="*/ 1015139 h 2030278"/>
              <a:gd name="connsiteX3" fmla="*/ 1046136 w 2092272"/>
              <a:gd name="connsiteY3" fmla="*/ 2014779 h 2030278"/>
              <a:gd name="connsiteX4" fmla="*/ 0 w 2092272"/>
              <a:gd name="connsiteY4" fmla="*/ 2030278 h 2030278"/>
              <a:gd name="connsiteX5" fmla="*/ 0 w 2092272"/>
              <a:gd name="connsiteY5" fmla="*/ 0 h 2030278"/>
              <a:gd name="connsiteX0" fmla="*/ 0 w 2231756"/>
              <a:gd name="connsiteY0" fmla="*/ 0 h 2030278"/>
              <a:gd name="connsiteX1" fmla="*/ 1046136 w 2231756"/>
              <a:gd name="connsiteY1" fmla="*/ 0 h 2030278"/>
              <a:gd name="connsiteX2" fmla="*/ 2231756 w 2231756"/>
              <a:gd name="connsiteY2" fmla="*/ 1015139 h 2030278"/>
              <a:gd name="connsiteX3" fmla="*/ 1046136 w 2231756"/>
              <a:gd name="connsiteY3" fmla="*/ 2014779 h 2030278"/>
              <a:gd name="connsiteX4" fmla="*/ 0 w 2231756"/>
              <a:gd name="connsiteY4" fmla="*/ 2030278 h 2030278"/>
              <a:gd name="connsiteX5" fmla="*/ 0 w 2231756"/>
              <a:gd name="connsiteY5" fmla="*/ 0 h 2030278"/>
              <a:gd name="connsiteX0" fmla="*/ 0 w 2293749"/>
              <a:gd name="connsiteY0" fmla="*/ 0 h 2030278"/>
              <a:gd name="connsiteX1" fmla="*/ 1046136 w 2293749"/>
              <a:gd name="connsiteY1" fmla="*/ 0 h 2030278"/>
              <a:gd name="connsiteX2" fmla="*/ 2293749 w 2293749"/>
              <a:gd name="connsiteY2" fmla="*/ 1015139 h 2030278"/>
              <a:gd name="connsiteX3" fmla="*/ 1046136 w 2293749"/>
              <a:gd name="connsiteY3" fmla="*/ 2014779 h 2030278"/>
              <a:gd name="connsiteX4" fmla="*/ 0 w 2293749"/>
              <a:gd name="connsiteY4" fmla="*/ 2030278 h 2030278"/>
              <a:gd name="connsiteX5" fmla="*/ 0 w 2293749"/>
              <a:gd name="connsiteY5" fmla="*/ 0 h 2030278"/>
              <a:gd name="connsiteX0" fmla="*/ 0 w 2294007"/>
              <a:gd name="connsiteY0" fmla="*/ 0 h 2030278"/>
              <a:gd name="connsiteX1" fmla="*/ 1046136 w 2294007"/>
              <a:gd name="connsiteY1" fmla="*/ 0 h 2030278"/>
              <a:gd name="connsiteX2" fmla="*/ 2293749 w 2294007"/>
              <a:gd name="connsiteY2" fmla="*/ 1015139 h 2030278"/>
              <a:gd name="connsiteX3" fmla="*/ 1046136 w 2294007"/>
              <a:gd name="connsiteY3" fmla="*/ 2014779 h 2030278"/>
              <a:gd name="connsiteX4" fmla="*/ 0 w 2294007"/>
              <a:gd name="connsiteY4" fmla="*/ 2030278 h 2030278"/>
              <a:gd name="connsiteX5" fmla="*/ 0 w 2294007"/>
              <a:gd name="connsiteY5" fmla="*/ 0 h 2030278"/>
              <a:gd name="connsiteX0" fmla="*/ 0 w 2294007"/>
              <a:gd name="connsiteY0" fmla="*/ 0 h 2030278"/>
              <a:gd name="connsiteX1" fmla="*/ 1046136 w 2294007"/>
              <a:gd name="connsiteY1" fmla="*/ 0 h 2030278"/>
              <a:gd name="connsiteX2" fmla="*/ 2293749 w 2294007"/>
              <a:gd name="connsiteY2" fmla="*/ 1015139 h 2030278"/>
              <a:gd name="connsiteX3" fmla="*/ 1046136 w 2294007"/>
              <a:gd name="connsiteY3" fmla="*/ 2014779 h 2030278"/>
              <a:gd name="connsiteX4" fmla="*/ 0 w 2294007"/>
              <a:gd name="connsiteY4" fmla="*/ 2030278 h 2030278"/>
              <a:gd name="connsiteX5" fmla="*/ 240729 w 2294007"/>
              <a:gd name="connsiteY5" fmla="*/ 998163 h 2030278"/>
              <a:gd name="connsiteX6" fmla="*/ 0 w 2294007"/>
              <a:gd name="connsiteY6" fmla="*/ 0 h 2030278"/>
              <a:gd name="connsiteX0" fmla="*/ 47855 w 2341862"/>
              <a:gd name="connsiteY0" fmla="*/ 0 h 2030278"/>
              <a:gd name="connsiteX1" fmla="*/ 1093991 w 2341862"/>
              <a:gd name="connsiteY1" fmla="*/ 0 h 2030278"/>
              <a:gd name="connsiteX2" fmla="*/ 2341604 w 2341862"/>
              <a:gd name="connsiteY2" fmla="*/ 1015139 h 2030278"/>
              <a:gd name="connsiteX3" fmla="*/ 1093991 w 2341862"/>
              <a:gd name="connsiteY3" fmla="*/ 2014779 h 2030278"/>
              <a:gd name="connsiteX4" fmla="*/ 47855 w 2341862"/>
              <a:gd name="connsiteY4" fmla="*/ 2030278 h 2030278"/>
              <a:gd name="connsiteX5" fmla="*/ 217781 w 2341862"/>
              <a:gd name="connsiteY5" fmla="*/ 1568542 h 2030278"/>
              <a:gd name="connsiteX6" fmla="*/ 288584 w 2341862"/>
              <a:gd name="connsiteY6" fmla="*/ 998163 h 2030278"/>
              <a:gd name="connsiteX7" fmla="*/ 47855 w 2341862"/>
              <a:gd name="connsiteY7" fmla="*/ 0 h 2030278"/>
              <a:gd name="connsiteX0" fmla="*/ 47855 w 2341862"/>
              <a:gd name="connsiteY0" fmla="*/ 0 h 2030278"/>
              <a:gd name="connsiteX1" fmla="*/ 1093991 w 2341862"/>
              <a:gd name="connsiteY1" fmla="*/ 0 h 2030278"/>
              <a:gd name="connsiteX2" fmla="*/ 2341604 w 2341862"/>
              <a:gd name="connsiteY2" fmla="*/ 1015139 h 2030278"/>
              <a:gd name="connsiteX3" fmla="*/ 1093991 w 2341862"/>
              <a:gd name="connsiteY3" fmla="*/ 2014779 h 2030278"/>
              <a:gd name="connsiteX4" fmla="*/ 47855 w 2341862"/>
              <a:gd name="connsiteY4" fmla="*/ 2030278 h 2030278"/>
              <a:gd name="connsiteX5" fmla="*/ 217781 w 2341862"/>
              <a:gd name="connsiteY5" fmla="*/ 1568542 h 2030278"/>
              <a:gd name="connsiteX6" fmla="*/ 288584 w 2341862"/>
              <a:gd name="connsiteY6" fmla="*/ 998163 h 2030278"/>
              <a:gd name="connsiteX7" fmla="*/ 274423 w 2341862"/>
              <a:gd name="connsiteY7" fmla="*/ 475316 h 2030278"/>
              <a:gd name="connsiteX8" fmla="*/ 47855 w 2341862"/>
              <a:gd name="connsiteY8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8907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303239 w 2356517"/>
              <a:gd name="connsiteY8" fmla="*/ 792193 h 2030278"/>
              <a:gd name="connsiteX9" fmla="*/ 274918 w 2356517"/>
              <a:gd name="connsiteY9" fmla="*/ 475316 h 2030278"/>
              <a:gd name="connsiteX10" fmla="*/ 62510 w 2356517"/>
              <a:gd name="connsiteY10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303239 w 2356517"/>
              <a:gd name="connsiteY8" fmla="*/ 792193 h 2030278"/>
              <a:gd name="connsiteX9" fmla="*/ 289078 w 2356517"/>
              <a:gd name="connsiteY9" fmla="*/ 570379 h 2030278"/>
              <a:gd name="connsiteX10" fmla="*/ 62510 w 2356517"/>
              <a:gd name="connsiteY10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570379 h 2030278"/>
              <a:gd name="connsiteX11" fmla="*/ 81783 w 2375790"/>
              <a:gd name="connsiteY11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570379 h 2030278"/>
              <a:gd name="connsiteX11" fmla="*/ 81783 w 2375790"/>
              <a:gd name="connsiteY11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665443 h 2030278"/>
              <a:gd name="connsiteX11" fmla="*/ 308351 w 2375790"/>
              <a:gd name="connsiteY11" fmla="*/ 570379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17054 w 2375790"/>
              <a:gd name="connsiteY10" fmla="*/ 665444 h 2030278"/>
              <a:gd name="connsiteX11" fmla="*/ 308351 w 2375790"/>
              <a:gd name="connsiteY11" fmla="*/ 570379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17054 w 2375790"/>
              <a:gd name="connsiteY10" fmla="*/ 665444 h 2030278"/>
              <a:gd name="connsiteX11" fmla="*/ 290945 w 2375790"/>
              <a:gd name="connsiteY11" fmla="*/ 531430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0945 w 2375790"/>
              <a:gd name="connsiteY11" fmla="*/ 531430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9648 w 2375790"/>
              <a:gd name="connsiteY11" fmla="*/ 541167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9648 w 2375790"/>
              <a:gd name="connsiteY11" fmla="*/ 541167 h 2030278"/>
              <a:gd name="connsiteX12" fmla="*/ 81783 w 2375790"/>
              <a:gd name="connsiteY12" fmla="*/ 0 h 2030278"/>
              <a:gd name="connsiteX0" fmla="*/ 79431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79430 w 2373438"/>
              <a:gd name="connsiteY6" fmla="*/ 190126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9431 w 2373438"/>
              <a:gd name="connsiteY13" fmla="*/ 0 h 2030278"/>
              <a:gd name="connsiteX0" fmla="*/ 79431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9431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211749 w 2373438"/>
              <a:gd name="connsiteY6" fmla="*/ 1718654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211749 w 2373438"/>
              <a:gd name="connsiteY6" fmla="*/ 1718654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88415 w 2373438"/>
              <a:gd name="connsiteY12" fmla="*/ 541167 h 2030278"/>
              <a:gd name="connsiteX13" fmla="*/ 70728 w 2373438"/>
              <a:gd name="connsiteY13" fmla="*/ 0 h 2030278"/>
              <a:gd name="connsiteX0" fmla="*/ 6669 w 2309379"/>
              <a:gd name="connsiteY0" fmla="*/ 0 h 2050420"/>
              <a:gd name="connsiteX1" fmla="*/ 1061508 w 2309379"/>
              <a:gd name="connsiteY1" fmla="*/ 0 h 2050420"/>
              <a:gd name="connsiteX2" fmla="*/ 2309121 w 2309379"/>
              <a:gd name="connsiteY2" fmla="*/ 1015139 h 2050420"/>
              <a:gd name="connsiteX3" fmla="*/ 1061508 w 2309379"/>
              <a:gd name="connsiteY3" fmla="*/ 2014779 h 2050420"/>
              <a:gd name="connsiteX4" fmla="*/ 113057 w 2309379"/>
              <a:gd name="connsiteY4" fmla="*/ 2050420 h 2050420"/>
              <a:gd name="connsiteX5" fmla="*/ 25254 w 2309379"/>
              <a:gd name="connsiteY5" fmla="*/ 1976027 h 2050420"/>
              <a:gd name="connsiteX6" fmla="*/ 147690 w 2309379"/>
              <a:gd name="connsiteY6" fmla="*/ 1718654 h 2050420"/>
              <a:gd name="connsiteX7" fmla="*/ 109038 w 2309379"/>
              <a:gd name="connsiteY7" fmla="*/ 1780619 h 2050420"/>
              <a:gd name="connsiteX8" fmla="*/ 213619 w 2309379"/>
              <a:gd name="connsiteY8" fmla="*/ 1505167 h 2050420"/>
              <a:gd name="connsiteX9" fmla="*/ 256101 w 2309379"/>
              <a:gd name="connsiteY9" fmla="*/ 998163 h 2050420"/>
              <a:gd name="connsiteX10" fmla="*/ 256101 w 2309379"/>
              <a:gd name="connsiteY10" fmla="*/ 792193 h 2050420"/>
              <a:gd name="connsiteX11" fmla="*/ 241941 w 2309379"/>
              <a:gd name="connsiteY11" fmla="*/ 655706 h 2050420"/>
              <a:gd name="connsiteX12" fmla="*/ 224356 w 2309379"/>
              <a:gd name="connsiteY12" fmla="*/ 541167 h 2050420"/>
              <a:gd name="connsiteX13" fmla="*/ 6669 w 2309379"/>
              <a:gd name="connsiteY13" fmla="*/ 0 h 2050420"/>
              <a:gd name="connsiteX0" fmla="*/ 6669 w 2309123"/>
              <a:gd name="connsiteY0" fmla="*/ 0 h 2050420"/>
              <a:gd name="connsiteX1" fmla="*/ 1070388 w 2309123"/>
              <a:gd name="connsiteY1" fmla="*/ 10071 h 2050420"/>
              <a:gd name="connsiteX2" fmla="*/ 2309121 w 2309123"/>
              <a:gd name="connsiteY2" fmla="*/ 1015139 h 2050420"/>
              <a:gd name="connsiteX3" fmla="*/ 1061508 w 2309123"/>
              <a:gd name="connsiteY3" fmla="*/ 2014779 h 2050420"/>
              <a:gd name="connsiteX4" fmla="*/ 113057 w 2309123"/>
              <a:gd name="connsiteY4" fmla="*/ 2050420 h 2050420"/>
              <a:gd name="connsiteX5" fmla="*/ 25254 w 2309123"/>
              <a:gd name="connsiteY5" fmla="*/ 1976027 h 2050420"/>
              <a:gd name="connsiteX6" fmla="*/ 147690 w 2309123"/>
              <a:gd name="connsiteY6" fmla="*/ 1718654 h 2050420"/>
              <a:gd name="connsiteX7" fmla="*/ 109038 w 2309123"/>
              <a:gd name="connsiteY7" fmla="*/ 1780619 h 2050420"/>
              <a:gd name="connsiteX8" fmla="*/ 213619 w 2309123"/>
              <a:gd name="connsiteY8" fmla="*/ 1505167 h 2050420"/>
              <a:gd name="connsiteX9" fmla="*/ 256101 w 2309123"/>
              <a:gd name="connsiteY9" fmla="*/ 998163 h 2050420"/>
              <a:gd name="connsiteX10" fmla="*/ 256101 w 2309123"/>
              <a:gd name="connsiteY10" fmla="*/ 792193 h 2050420"/>
              <a:gd name="connsiteX11" fmla="*/ 241941 w 2309123"/>
              <a:gd name="connsiteY11" fmla="*/ 655706 h 2050420"/>
              <a:gd name="connsiteX12" fmla="*/ 224356 w 2309123"/>
              <a:gd name="connsiteY12" fmla="*/ 541167 h 2050420"/>
              <a:gd name="connsiteX13" fmla="*/ 6669 w 2309123"/>
              <a:gd name="connsiteY13" fmla="*/ 0 h 2050420"/>
              <a:gd name="connsiteX0" fmla="*/ 6669 w 2309123"/>
              <a:gd name="connsiteY0" fmla="*/ 0 h 2050420"/>
              <a:gd name="connsiteX1" fmla="*/ 1070388 w 2309123"/>
              <a:gd name="connsiteY1" fmla="*/ 10071 h 2050420"/>
              <a:gd name="connsiteX2" fmla="*/ 2309121 w 2309123"/>
              <a:gd name="connsiteY2" fmla="*/ 1015139 h 2050420"/>
              <a:gd name="connsiteX3" fmla="*/ 1061508 w 2309123"/>
              <a:gd name="connsiteY3" fmla="*/ 2044992 h 2050420"/>
              <a:gd name="connsiteX4" fmla="*/ 113057 w 2309123"/>
              <a:gd name="connsiteY4" fmla="*/ 2050420 h 2050420"/>
              <a:gd name="connsiteX5" fmla="*/ 25254 w 2309123"/>
              <a:gd name="connsiteY5" fmla="*/ 1976027 h 2050420"/>
              <a:gd name="connsiteX6" fmla="*/ 147690 w 2309123"/>
              <a:gd name="connsiteY6" fmla="*/ 1718654 h 2050420"/>
              <a:gd name="connsiteX7" fmla="*/ 109038 w 2309123"/>
              <a:gd name="connsiteY7" fmla="*/ 1780619 h 2050420"/>
              <a:gd name="connsiteX8" fmla="*/ 213619 w 2309123"/>
              <a:gd name="connsiteY8" fmla="*/ 1505167 h 2050420"/>
              <a:gd name="connsiteX9" fmla="*/ 256101 w 2309123"/>
              <a:gd name="connsiteY9" fmla="*/ 998163 h 2050420"/>
              <a:gd name="connsiteX10" fmla="*/ 256101 w 2309123"/>
              <a:gd name="connsiteY10" fmla="*/ 792193 h 2050420"/>
              <a:gd name="connsiteX11" fmla="*/ 241941 w 2309123"/>
              <a:gd name="connsiteY11" fmla="*/ 655706 h 2050420"/>
              <a:gd name="connsiteX12" fmla="*/ 224356 w 2309123"/>
              <a:gd name="connsiteY12" fmla="*/ 541167 h 2050420"/>
              <a:gd name="connsiteX13" fmla="*/ 6669 w 2309123"/>
              <a:gd name="connsiteY13" fmla="*/ 0 h 2050420"/>
              <a:gd name="connsiteX0" fmla="*/ 6669 w 2309123"/>
              <a:gd name="connsiteY0" fmla="*/ 20142 h 2070562"/>
              <a:gd name="connsiteX1" fmla="*/ 1070388 w 2309123"/>
              <a:gd name="connsiteY1" fmla="*/ 0 h 2070562"/>
              <a:gd name="connsiteX2" fmla="*/ 2309121 w 2309123"/>
              <a:gd name="connsiteY2" fmla="*/ 1035281 h 2070562"/>
              <a:gd name="connsiteX3" fmla="*/ 1061508 w 2309123"/>
              <a:gd name="connsiteY3" fmla="*/ 2065134 h 2070562"/>
              <a:gd name="connsiteX4" fmla="*/ 113057 w 2309123"/>
              <a:gd name="connsiteY4" fmla="*/ 2070562 h 2070562"/>
              <a:gd name="connsiteX5" fmla="*/ 25254 w 2309123"/>
              <a:gd name="connsiteY5" fmla="*/ 1996169 h 2070562"/>
              <a:gd name="connsiteX6" fmla="*/ 147690 w 2309123"/>
              <a:gd name="connsiteY6" fmla="*/ 1738796 h 2070562"/>
              <a:gd name="connsiteX7" fmla="*/ 109038 w 2309123"/>
              <a:gd name="connsiteY7" fmla="*/ 1800761 h 2070562"/>
              <a:gd name="connsiteX8" fmla="*/ 213619 w 2309123"/>
              <a:gd name="connsiteY8" fmla="*/ 1525309 h 2070562"/>
              <a:gd name="connsiteX9" fmla="*/ 256101 w 2309123"/>
              <a:gd name="connsiteY9" fmla="*/ 1018305 h 2070562"/>
              <a:gd name="connsiteX10" fmla="*/ 256101 w 2309123"/>
              <a:gd name="connsiteY10" fmla="*/ 812335 h 2070562"/>
              <a:gd name="connsiteX11" fmla="*/ 241941 w 2309123"/>
              <a:gd name="connsiteY11" fmla="*/ 675848 h 2070562"/>
              <a:gd name="connsiteX12" fmla="*/ 224356 w 2309123"/>
              <a:gd name="connsiteY12" fmla="*/ 561309 h 2070562"/>
              <a:gd name="connsiteX13" fmla="*/ 6669 w 2309123"/>
              <a:gd name="connsiteY13" fmla="*/ 20142 h 2070562"/>
              <a:gd name="connsiteX0" fmla="*/ 6669 w 2264721"/>
              <a:gd name="connsiteY0" fmla="*/ 20142 h 2070562"/>
              <a:gd name="connsiteX1" fmla="*/ 1070388 w 2264721"/>
              <a:gd name="connsiteY1" fmla="*/ 0 h 2070562"/>
              <a:gd name="connsiteX2" fmla="*/ 2264719 w 2264721"/>
              <a:gd name="connsiteY2" fmla="*/ 1025210 h 2070562"/>
              <a:gd name="connsiteX3" fmla="*/ 1061508 w 2264721"/>
              <a:gd name="connsiteY3" fmla="*/ 2065134 h 2070562"/>
              <a:gd name="connsiteX4" fmla="*/ 113057 w 2264721"/>
              <a:gd name="connsiteY4" fmla="*/ 2070562 h 2070562"/>
              <a:gd name="connsiteX5" fmla="*/ 25254 w 2264721"/>
              <a:gd name="connsiteY5" fmla="*/ 1996169 h 2070562"/>
              <a:gd name="connsiteX6" fmla="*/ 147690 w 2264721"/>
              <a:gd name="connsiteY6" fmla="*/ 1738796 h 2070562"/>
              <a:gd name="connsiteX7" fmla="*/ 109038 w 2264721"/>
              <a:gd name="connsiteY7" fmla="*/ 1800761 h 2070562"/>
              <a:gd name="connsiteX8" fmla="*/ 213619 w 2264721"/>
              <a:gd name="connsiteY8" fmla="*/ 1525309 h 2070562"/>
              <a:gd name="connsiteX9" fmla="*/ 256101 w 2264721"/>
              <a:gd name="connsiteY9" fmla="*/ 1018305 h 2070562"/>
              <a:gd name="connsiteX10" fmla="*/ 256101 w 2264721"/>
              <a:gd name="connsiteY10" fmla="*/ 812335 h 2070562"/>
              <a:gd name="connsiteX11" fmla="*/ 241941 w 2264721"/>
              <a:gd name="connsiteY11" fmla="*/ 675848 h 2070562"/>
              <a:gd name="connsiteX12" fmla="*/ 224356 w 2264721"/>
              <a:gd name="connsiteY12" fmla="*/ 561309 h 2070562"/>
              <a:gd name="connsiteX13" fmla="*/ 6669 w 2264721"/>
              <a:gd name="connsiteY13" fmla="*/ 20142 h 2070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64721" h="2070562">
                <a:moveTo>
                  <a:pt x="6669" y="20142"/>
                </a:moveTo>
                <a:lnTo>
                  <a:pt x="1070388" y="0"/>
                </a:lnTo>
                <a:cubicBezTo>
                  <a:pt x="1648153" y="0"/>
                  <a:pt x="2266199" y="681021"/>
                  <a:pt x="2264719" y="1025210"/>
                </a:cubicBezTo>
                <a:cubicBezTo>
                  <a:pt x="2263239" y="1369399"/>
                  <a:pt x="1639273" y="2065134"/>
                  <a:pt x="1061508" y="2065134"/>
                </a:cubicBezTo>
                <a:lnTo>
                  <a:pt x="113057" y="2070562"/>
                </a:lnTo>
                <a:cubicBezTo>
                  <a:pt x="-71255" y="2064103"/>
                  <a:pt x="25254" y="2017671"/>
                  <a:pt x="25254" y="1996169"/>
                </a:cubicBezTo>
                <a:cubicBezTo>
                  <a:pt x="25254" y="1974667"/>
                  <a:pt x="123573" y="1769741"/>
                  <a:pt x="147690" y="1738796"/>
                </a:cubicBezTo>
                <a:cubicBezTo>
                  <a:pt x="171807" y="1707851"/>
                  <a:pt x="73637" y="1866777"/>
                  <a:pt x="109038" y="1800761"/>
                </a:cubicBezTo>
                <a:cubicBezTo>
                  <a:pt x="144439" y="1734745"/>
                  <a:pt x="178218" y="1654701"/>
                  <a:pt x="213619" y="1525309"/>
                </a:cubicBezTo>
                <a:cubicBezTo>
                  <a:pt x="249020" y="1395917"/>
                  <a:pt x="253741" y="1137134"/>
                  <a:pt x="256101" y="1018305"/>
                </a:cubicBezTo>
                <a:cubicBezTo>
                  <a:pt x="258461" y="899476"/>
                  <a:pt x="256101" y="867788"/>
                  <a:pt x="256101" y="812335"/>
                </a:cubicBezTo>
                <a:cubicBezTo>
                  <a:pt x="256101" y="756882"/>
                  <a:pt x="244301" y="712817"/>
                  <a:pt x="241941" y="675848"/>
                </a:cubicBezTo>
                <a:cubicBezTo>
                  <a:pt x="239581" y="638879"/>
                  <a:pt x="229665" y="681953"/>
                  <a:pt x="224356" y="561309"/>
                </a:cubicBezTo>
                <a:lnTo>
                  <a:pt x="6669" y="20142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3484755" y="2508586"/>
            <a:ext cx="598241" cy="400110"/>
            <a:chOff x="3484755" y="2508586"/>
            <a:chExt cx="598241" cy="400110"/>
          </a:xfrm>
        </p:grpSpPr>
        <p:sp>
          <p:nvSpPr>
            <p:cNvPr id="31" name="TextBox 30"/>
            <p:cNvSpPr txBox="1"/>
            <p:nvPr/>
          </p:nvSpPr>
          <p:spPr>
            <a:xfrm>
              <a:off x="3484755" y="2508586"/>
              <a:ext cx="59824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A.B</a:t>
              </a:r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5" name="Straight Connector 54"/>
            <p:cNvCxnSpPr/>
            <p:nvPr/>
          </p:nvCxnSpPr>
          <p:spPr>
            <a:xfrm flipV="1">
              <a:off x="3628051" y="2553376"/>
              <a:ext cx="324432" cy="561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7" name="Straight Connector 56"/>
          <p:cNvCxnSpPr/>
          <p:nvPr/>
        </p:nvCxnSpPr>
        <p:spPr>
          <a:xfrm>
            <a:off x="7870045" y="3298793"/>
            <a:ext cx="111689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0179500" y="2928464"/>
            <a:ext cx="1552149" cy="3231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5135702" y="2439004"/>
            <a:ext cx="380506" cy="1049448"/>
            <a:chOff x="5135702" y="2439004"/>
            <a:chExt cx="380506" cy="1049448"/>
          </a:xfrm>
        </p:grpSpPr>
        <p:sp>
          <p:nvSpPr>
            <p:cNvPr id="60" name="TextBox 59"/>
            <p:cNvSpPr txBox="1"/>
            <p:nvPr/>
          </p:nvSpPr>
          <p:spPr>
            <a:xfrm>
              <a:off x="5135702" y="2439004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160020" y="3088342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0664920" y="2536356"/>
            <a:ext cx="676788" cy="400110"/>
            <a:chOff x="10664920" y="2536356"/>
            <a:chExt cx="676788" cy="400110"/>
          </a:xfrm>
        </p:grpSpPr>
        <p:sp>
          <p:nvSpPr>
            <p:cNvPr id="64" name="TextBox 63"/>
            <p:cNvSpPr txBox="1"/>
            <p:nvPr/>
          </p:nvSpPr>
          <p:spPr>
            <a:xfrm>
              <a:off x="10664920" y="2536356"/>
              <a:ext cx="6767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A+B</a:t>
              </a:r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5" name="Straight Connector 64"/>
            <p:cNvCxnSpPr/>
            <p:nvPr/>
          </p:nvCxnSpPr>
          <p:spPr>
            <a:xfrm flipV="1">
              <a:off x="10762565" y="2597588"/>
              <a:ext cx="163379" cy="306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V="1">
              <a:off x="11059818" y="2589079"/>
              <a:ext cx="163379" cy="306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71"/>
          <p:cNvSpPr txBox="1"/>
          <p:nvPr/>
        </p:nvSpPr>
        <p:spPr>
          <a:xfrm>
            <a:off x="4498144" y="2636383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en-US" sz="36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223379" y="1064022"/>
            <a:ext cx="2122345" cy="707886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২য়</a:t>
            </a:r>
            <a:r>
              <a:rPr lang="bn-BD" sz="40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উপপাদ্য</a:t>
            </a:r>
            <a:endParaRPr lang="en-US" sz="40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7580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0 L 0.17214 -0.00764 " pathEditMode="relative" rAng="0" ptsTypes="AA">
                                      <p:cBhvr>
                                        <p:cTn id="1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07" y="-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6" presetClass="entr" presetSubtype="2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3" presetClass="pat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4.44444E-6 L 0.35273 -0.00023 " pathEditMode="relative" rAng="0" ptsTypes="AA">
                                      <p:cBhvr>
                                        <p:cTn id="3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630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72" grpId="0"/>
      <p:bldP spid="3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3743980" y="336175"/>
            <a:ext cx="5765016" cy="4590522"/>
            <a:chOff x="3743980" y="336175"/>
            <a:chExt cx="5765016" cy="4590522"/>
          </a:xfrm>
        </p:grpSpPr>
        <p:sp>
          <p:nvSpPr>
            <p:cNvPr id="8" name="Flowchart: Magnetic Disk 7"/>
            <p:cNvSpPr/>
            <p:nvPr/>
          </p:nvSpPr>
          <p:spPr>
            <a:xfrm>
              <a:off x="5123329" y="336175"/>
              <a:ext cx="1938271" cy="2366682"/>
            </a:xfrm>
            <a:prstGeom prst="flowChartMagneticDisk">
              <a:avLst/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4000" dirty="0" smtClean="0">
                  <a:effectLst>
                    <a:outerShdw blurRad="50800" dist="38100" dir="8100000" algn="tr" rotWithShape="0">
                      <a:prstClr val="black">
                        <a:alpha val="40000"/>
                      </a:prst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ডি-মরগ্যানের উপপাদ্য</a:t>
              </a:r>
              <a:endParaRPr lang="en-US" sz="4000" dirty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25" name="Down Arrow 24"/>
            <p:cNvSpPr/>
            <p:nvPr/>
          </p:nvSpPr>
          <p:spPr>
            <a:xfrm rot="2409485">
              <a:off x="3743980" y="2050379"/>
              <a:ext cx="1052931" cy="2876318"/>
            </a:xfrm>
            <a:prstGeom prst="downArrow">
              <a:avLst>
                <a:gd name="adj1" fmla="val 30717"/>
                <a:gd name="adj2" fmla="val 57296"/>
              </a:avLst>
            </a:prstGeom>
            <a:solidFill>
              <a:srgbClr val="FF0000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Down Arrow 25"/>
            <p:cNvSpPr/>
            <p:nvPr/>
          </p:nvSpPr>
          <p:spPr>
            <a:xfrm rot="18776257">
              <a:off x="7499450" y="1968968"/>
              <a:ext cx="1131572" cy="2887521"/>
            </a:xfrm>
            <a:prstGeom prst="downArrow">
              <a:avLst>
                <a:gd name="adj1" fmla="val 30717"/>
                <a:gd name="adj2" fmla="val 57296"/>
              </a:avLst>
            </a:prstGeom>
            <a:solidFill>
              <a:srgbClr val="FF0000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383256" y="492232"/>
            <a:ext cx="3119571" cy="707886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000" dirty="0">
                <a:solidFill>
                  <a:srgbClr val="3333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  <a:r>
              <a:rPr lang="bn-BD" sz="4000" dirty="0" smtClean="0">
                <a:solidFill>
                  <a:srgbClr val="3333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চলকের মাধ্যমে</a:t>
            </a:r>
            <a:endParaRPr lang="en-US" sz="4000" dirty="0">
              <a:solidFill>
                <a:srgbClr val="3333FF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42271" y="4611308"/>
            <a:ext cx="6239594" cy="1789492"/>
            <a:chOff x="142271" y="4611308"/>
            <a:chExt cx="6239594" cy="1789492"/>
          </a:xfrm>
          <a:solidFill>
            <a:schemeClr val="bg1">
              <a:lumMod val="75000"/>
            </a:schemeClr>
          </a:solidFill>
        </p:grpSpPr>
        <p:sp>
          <p:nvSpPr>
            <p:cNvPr id="23" name="Flowchart: Alternate Process 22"/>
            <p:cNvSpPr/>
            <p:nvPr/>
          </p:nvSpPr>
          <p:spPr>
            <a:xfrm>
              <a:off x="142271" y="4611308"/>
              <a:ext cx="6239594" cy="1789492"/>
            </a:xfrm>
            <a:prstGeom prst="flowChartAlternateProcess">
              <a:avLst/>
            </a:prstGeom>
            <a:grpFill/>
            <a:ln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dirty="0" smtClean="0">
                  <a:solidFill>
                    <a:srgbClr val="FF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A + B</a:t>
              </a:r>
              <a:r>
                <a:rPr lang="bn-BD" sz="4800" dirty="0" smtClean="0">
                  <a:solidFill>
                    <a:srgbClr val="FF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+</a:t>
              </a:r>
              <a:r>
                <a:rPr lang="en-US" sz="4800" dirty="0" smtClean="0">
                  <a:solidFill>
                    <a:srgbClr val="FF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  <a:r>
                <a:rPr lang="bn-BD" sz="4800" dirty="0" smtClean="0">
                  <a:solidFill>
                    <a:srgbClr val="FF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800" dirty="0" smtClean="0">
                  <a:solidFill>
                    <a:srgbClr val="FF000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= A . B + C</a:t>
              </a:r>
              <a:endParaRPr lang="en-US" sz="4800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571183" y="5121744"/>
              <a:ext cx="2262552" cy="22122"/>
            </a:xfrm>
            <a:prstGeom prst="line">
              <a:avLst/>
            </a:prstGeom>
            <a:grpFill/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3630016" y="5143866"/>
              <a:ext cx="454256" cy="0"/>
            </a:xfrm>
            <a:prstGeom prst="line">
              <a:avLst/>
            </a:prstGeom>
            <a:grpFill/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4534286" y="5153614"/>
              <a:ext cx="454256" cy="0"/>
            </a:xfrm>
            <a:prstGeom prst="line">
              <a:avLst/>
            </a:prstGeom>
            <a:grpFill/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5656544" y="5148613"/>
              <a:ext cx="454256" cy="0"/>
            </a:xfrm>
            <a:prstGeom prst="line">
              <a:avLst/>
            </a:prstGeom>
            <a:grpFill/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6462193" y="4611308"/>
            <a:ext cx="5593453" cy="1681916"/>
            <a:chOff x="6462193" y="4611308"/>
            <a:chExt cx="5593453" cy="1681916"/>
          </a:xfrm>
          <a:blipFill>
            <a:blip r:embed="rId2"/>
            <a:tile tx="0" ty="0" sx="100000" sy="100000" flip="none" algn="tl"/>
          </a:blipFill>
        </p:grpSpPr>
        <p:sp>
          <p:nvSpPr>
            <p:cNvPr id="24" name="Flowchart: Alternate Process 23"/>
            <p:cNvSpPr/>
            <p:nvPr/>
          </p:nvSpPr>
          <p:spPr>
            <a:xfrm>
              <a:off x="6462193" y="4611308"/>
              <a:ext cx="5593453" cy="1681916"/>
            </a:xfrm>
            <a:prstGeom prst="flowChartAlternateProcess">
              <a:avLst/>
            </a:prstGeom>
            <a:grpFill/>
            <a:ln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 . B </a:t>
              </a:r>
              <a:r>
                <a:rPr lang="en-US" sz="4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+ C= A + B + C</a:t>
              </a:r>
              <a:endParaRPr lang="en-US" sz="4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3" name="Straight Connector 32"/>
            <p:cNvCxnSpPr/>
            <p:nvPr/>
          </p:nvCxnSpPr>
          <p:spPr>
            <a:xfrm flipV="1">
              <a:off x="6690511" y="5031660"/>
              <a:ext cx="2308880" cy="9054"/>
            </a:xfrm>
            <a:prstGeom prst="line">
              <a:avLst/>
            </a:prstGeom>
            <a:grpFill/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9437907" y="5047701"/>
              <a:ext cx="367747" cy="0"/>
            </a:xfrm>
            <a:prstGeom prst="line">
              <a:avLst/>
            </a:prstGeom>
            <a:grpFill/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10415681" y="5031660"/>
              <a:ext cx="367747" cy="0"/>
            </a:xfrm>
            <a:prstGeom prst="line">
              <a:avLst/>
            </a:prstGeom>
            <a:grpFill/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11420616" y="5031660"/>
              <a:ext cx="367747" cy="0"/>
            </a:xfrm>
            <a:prstGeom prst="line">
              <a:avLst/>
            </a:prstGeom>
            <a:grpFill/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477357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317281"/>
              </p:ext>
            </p:extLst>
          </p:nvPr>
        </p:nvGraphicFramePr>
        <p:xfrm>
          <a:off x="765327" y="984910"/>
          <a:ext cx="10252710" cy="4010809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025271"/>
                <a:gridCol w="1025271"/>
                <a:gridCol w="1298448"/>
                <a:gridCol w="1303020"/>
                <a:gridCol w="800100"/>
                <a:gridCol w="699516"/>
                <a:gridCol w="1025271"/>
                <a:gridCol w="1025271"/>
                <a:gridCol w="1025271"/>
                <a:gridCol w="1025271"/>
              </a:tblGrid>
              <a:tr h="1084729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A+B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A+B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en-US" sz="3200" b="0" baseline="0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.B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A.B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3333FF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A.B</a:t>
                      </a:r>
                      <a:endParaRPr lang="en-US" sz="3200" b="0" dirty="0">
                        <a:solidFill>
                          <a:srgbClr val="3333FF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solidFill>
                            <a:srgbClr val="3333FF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A+B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3333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rgbClr val="3333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3333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rgbClr val="3333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3333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rgbClr val="3333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3333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rgbClr val="3333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3333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rgbClr val="3333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3333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rgbClr val="3333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3333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rgbClr val="3333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solidFill>
                            <a:srgbClr val="3333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3200" b="0" dirty="0">
                        <a:solidFill>
                          <a:srgbClr val="3333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9" name="Straight Connector 8"/>
          <p:cNvCxnSpPr/>
          <p:nvPr/>
        </p:nvCxnSpPr>
        <p:spPr>
          <a:xfrm flipV="1">
            <a:off x="4482356" y="1326776"/>
            <a:ext cx="537109" cy="1195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706351" y="1271879"/>
            <a:ext cx="228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451629" y="1268475"/>
            <a:ext cx="2286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7531398" y="1271879"/>
            <a:ext cx="130437" cy="292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9236833" y="1263995"/>
            <a:ext cx="502922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0189193" y="1276006"/>
            <a:ext cx="2286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0586655" y="1272602"/>
            <a:ext cx="2286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757521" y="329758"/>
            <a:ext cx="3347090" cy="461665"/>
          </a:xfrm>
          <a:prstGeom prst="rect">
            <a:avLst/>
          </a:prstGeom>
          <a:solidFill>
            <a:srgbClr val="1FE11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সত্যক সারণি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২ চলকের মাধ্যমে</a:t>
            </a:r>
            <a:endParaRPr lang="en-US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094216" y="5375760"/>
            <a:ext cx="9721039" cy="1020863"/>
            <a:chOff x="1041965" y="5349634"/>
            <a:chExt cx="9721039" cy="1020863"/>
          </a:xfrm>
        </p:grpSpPr>
        <p:sp>
          <p:nvSpPr>
            <p:cNvPr id="13" name="Flowchart: Alternate Process 12"/>
            <p:cNvSpPr/>
            <p:nvPr/>
          </p:nvSpPr>
          <p:spPr>
            <a:xfrm>
              <a:off x="1041965" y="5370489"/>
              <a:ext cx="4031285" cy="1000008"/>
            </a:xfrm>
            <a:prstGeom prst="flowChartAlternateProcess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A+B = A.B</a:t>
              </a:r>
              <a:endParaRPr lang="en-US" sz="4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1750424" y="5516645"/>
              <a:ext cx="1011198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3536774" y="5521924"/>
              <a:ext cx="324255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4105850" y="5508723"/>
              <a:ext cx="324255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Flowchart: Alternate Process 13"/>
            <p:cNvSpPr/>
            <p:nvPr/>
          </p:nvSpPr>
          <p:spPr>
            <a:xfrm>
              <a:off x="6191005" y="5349634"/>
              <a:ext cx="4571999" cy="1000008"/>
            </a:xfrm>
            <a:prstGeom prst="flowChartAlternateProcess">
              <a:avLst/>
            </a:prstGeom>
            <a:solidFill>
              <a:schemeClr val="tx1"/>
            </a:solidFill>
            <a:ln>
              <a:solidFill>
                <a:srgbClr val="0000FF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dirty="0" smtClean="0">
                  <a:solidFill>
                    <a:srgbClr val="3333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A.B = A+B</a:t>
              </a:r>
              <a:endParaRPr lang="en-US" sz="4800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>
            <a:xfrm flipV="1">
              <a:off x="7156864" y="5472966"/>
              <a:ext cx="856356" cy="4808"/>
            </a:xfrm>
            <a:prstGeom prst="line">
              <a:avLst/>
            </a:prstGeom>
            <a:ln w="571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8714319" y="5472966"/>
              <a:ext cx="367747" cy="0"/>
            </a:xfrm>
            <a:prstGeom prst="line">
              <a:avLst/>
            </a:prstGeom>
            <a:ln w="571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9451544" y="5472966"/>
              <a:ext cx="367747" cy="0"/>
            </a:xfrm>
            <a:prstGeom prst="line">
              <a:avLst/>
            </a:prstGeom>
            <a:ln w="571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Straight Connector 24"/>
          <p:cNvCxnSpPr/>
          <p:nvPr/>
        </p:nvCxnSpPr>
        <p:spPr>
          <a:xfrm flipV="1">
            <a:off x="7196907" y="1263995"/>
            <a:ext cx="130437" cy="292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9996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284486"/>
              </p:ext>
            </p:extLst>
          </p:nvPr>
        </p:nvGraphicFramePr>
        <p:xfrm>
          <a:off x="541971" y="983259"/>
          <a:ext cx="11210121" cy="39842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1159"/>
                <a:gridCol w="692389"/>
                <a:gridCol w="798912"/>
                <a:gridCol w="692389"/>
                <a:gridCol w="727896"/>
                <a:gridCol w="621375"/>
                <a:gridCol w="1207244"/>
                <a:gridCol w="1242752"/>
                <a:gridCol w="1242751"/>
                <a:gridCol w="889320"/>
                <a:gridCol w="974806"/>
                <a:gridCol w="1339128"/>
              </a:tblGrid>
              <a:tr h="758751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A+B</a:t>
                      </a:r>
                      <a:r>
                        <a:rPr lang="bn-BD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A+B</a:t>
                      </a:r>
                      <a:r>
                        <a:rPr lang="bn-BD" sz="18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A. B. C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ABC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00FF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ABC</a:t>
                      </a:r>
                      <a:endParaRPr lang="en-US" sz="1800" b="1" dirty="0">
                        <a:solidFill>
                          <a:srgbClr val="0000FF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FF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A+B</a:t>
                      </a:r>
                      <a:r>
                        <a:rPr lang="bn-BD" sz="1800" b="1" dirty="0" smtClean="0">
                          <a:solidFill>
                            <a:srgbClr val="0000FF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+</a:t>
                      </a:r>
                      <a:r>
                        <a:rPr lang="en-US" sz="1800" b="1" dirty="0" smtClean="0">
                          <a:solidFill>
                            <a:srgbClr val="0000FF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3188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3188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3188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3188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3188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3188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3188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3188"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smtClean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en-US" sz="1800" b="1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9" name="Straight Connector 8"/>
          <p:cNvCxnSpPr/>
          <p:nvPr/>
        </p:nvCxnSpPr>
        <p:spPr>
          <a:xfrm flipV="1">
            <a:off x="6381287" y="1182979"/>
            <a:ext cx="632489" cy="708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068925" y="1172588"/>
            <a:ext cx="146971" cy="52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9761518" y="1214015"/>
            <a:ext cx="338357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1041964" y="5370489"/>
            <a:ext cx="10506641" cy="1000008"/>
            <a:chOff x="1041964" y="5370489"/>
            <a:chExt cx="10020721" cy="1000008"/>
          </a:xfrm>
        </p:grpSpPr>
        <p:sp>
          <p:nvSpPr>
            <p:cNvPr id="13" name="Flowchart: Alternate Process 12"/>
            <p:cNvSpPr/>
            <p:nvPr/>
          </p:nvSpPr>
          <p:spPr>
            <a:xfrm>
              <a:off x="1041964" y="5370489"/>
              <a:ext cx="4466883" cy="1000008"/>
            </a:xfrm>
            <a:prstGeom prst="flowChartAlternate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A+B+C = A.B.C</a:t>
              </a:r>
              <a:endPara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1356355" y="5508723"/>
              <a:ext cx="1744217" cy="311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785873" y="5540850"/>
              <a:ext cx="324255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4892581" y="5505326"/>
              <a:ext cx="324255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Flowchart: Alternate Process 22"/>
            <p:cNvSpPr/>
            <p:nvPr/>
          </p:nvSpPr>
          <p:spPr>
            <a:xfrm>
              <a:off x="6194148" y="5370489"/>
              <a:ext cx="4868537" cy="1000008"/>
            </a:xfrm>
            <a:prstGeom prst="flowChartAlternateProcess">
              <a:avLst/>
            </a:prstGeom>
            <a:solidFill>
              <a:schemeClr val="tx1"/>
            </a:solidFill>
            <a:ln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dirty="0" smtClean="0">
                  <a:solidFill>
                    <a:srgbClr val="3333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A.B.C = A+B+C</a:t>
              </a:r>
              <a:endParaRPr lang="en-US" sz="4800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4" name="Straight Connector 23"/>
            <p:cNvCxnSpPr/>
            <p:nvPr/>
          </p:nvCxnSpPr>
          <p:spPr>
            <a:xfrm flipV="1">
              <a:off x="6596066" y="5505326"/>
              <a:ext cx="1344822" cy="11320"/>
            </a:xfrm>
            <a:prstGeom prst="line">
              <a:avLst/>
            </a:prstGeom>
            <a:ln w="5715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8783008" y="5540850"/>
              <a:ext cx="367747" cy="0"/>
            </a:xfrm>
            <a:prstGeom prst="line">
              <a:avLst/>
            </a:prstGeom>
            <a:ln w="5715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9459161" y="5528226"/>
              <a:ext cx="367747" cy="0"/>
            </a:xfrm>
            <a:prstGeom prst="line">
              <a:avLst/>
            </a:prstGeom>
            <a:ln w="5715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4281895" y="5511836"/>
              <a:ext cx="324255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10199019" y="5527257"/>
              <a:ext cx="367747" cy="0"/>
            </a:xfrm>
            <a:prstGeom prst="line">
              <a:avLst/>
            </a:prstGeom>
            <a:ln w="5715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/>
          <p:nvPr/>
        </p:nvSpPr>
        <p:spPr>
          <a:xfrm>
            <a:off x="4051908" y="307418"/>
            <a:ext cx="3347090" cy="461665"/>
          </a:xfrm>
          <a:prstGeom prst="rect">
            <a:avLst/>
          </a:prstGeom>
          <a:solidFill>
            <a:srgbClr val="1FE11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সত্যক সারণি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3</a:t>
            </a:r>
            <a:r>
              <a:rPr lang="bn-BD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চলকের মাধ্যমে</a:t>
            </a:r>
            <a:endParaRPr lang="en-US" sz="2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3787457" y="1172588"/>
            <a:ext cx="146971" cy="52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4454503" y="1182979"/>
            <a:ext cx="146971" cy="52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7618535" y="1195255"/>
            <a:ext cx="146971" cy="520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7851173" y="1196499"/>
            <a:ext cx="146971" cy="520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8094117" y="1196498"/>
            <a:ext cx="146971" cy="520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0766980" y="1215899"/>
            <a:ext cx="146971" cy="5203"/>
          </a:xfrm>
          <a:prstGeom prst="line">
            <a:avLst/>
          </a:prstGeom>
          <a:ln w="28575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0985189" y="1215899"/>
            <a:ext cx="146971" cy="5203"/>
          </a:xfrm>
          <a:prstGeom prst="line">
            <a:avLst/>
          </a:prstGeom>
          <a:ln w="28575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11260661" y="1215899"/>
            <a:ext cx="146971" cy="5203"/>
          </a:xfrm>
          <a:prstGeom prst="line">
            <a:avLst/>
          </a:prstGeom>
          <a:ln w="28575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732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467" y="1943048"/>
            <a:ext cx="3225293" cy="140350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3170">
            <a:off x="8070020" y="3552620"/>
            <a:ext cx="3724002" cy="242896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4863" y="216161"/>
            <a:ext cx="2991045" cy="274187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286917" y="5611302"/>
            <a:ext cx="2914005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  <a:endParaRPr lang="bn-BD" sz="4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753" y="2930563"/>
            <a:ext cx="2997058" cy="268073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3617" y="237039"/>
            <a:ext cx="2936384" cy="14822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134" y="3696237"/>
            <a:ext cx="3509339" cy="175858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23" y="216161"/>
            <a:ext cx="2808794" cy="23167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295951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4609" y="2388359"/>
            <a:ext cx="9374459" cy="1908215"/>
          </a:xfrm>
          <a:prstGeom prst="rect">
            <a:avLst/>
          </a:prstGeom>
          <a:solidFill>
            <a:schemeClr val="tx1"/>
          </a:solidFill>
          <a:ln>
            <a:solidFill>
              <a:srgbClr val="FFFF00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en-US" sz="4400" u="sng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তোমরা</a:t>
            </a:r>
            <a:r>
              <a:rPr lang="bn-BD" sz="4400" u="sng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u="sng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8টি </a:t>
            </a:r>
            <a:r>
              <a:rPr lang="en-US" sz="4400" u="sng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দলে</a:t>
            </a:r>
            <a:r>
              <a:rPr lang="en-US" sz="4400" u="sng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u="sng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বিভক্ত</a:t>
            </a:r>
            <a:r>
              <a:rPr lang="en-US" sz="4400" u="sng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u="sng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হয়ে</a:t>
            </a:r>
            <a:r>
              <a:rPr lang="en-US" sz="4400" u="sng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u="sng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যাও</a:t>
            </a:r>
            <a:r>
              <a:rPr lang="en-US" sz="4400" u="sng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endParaRPr lang="bn-BD" sz="4400" u="sng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1400" dirty="0" smtClean="0">
              <a:solidFill>
                <a:schemeClr val="bg2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bn-BD" sz="4000" dirty="0" smtClean="0">
                <a:solidFill>
                  <a:schemeClr val="bg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উপপাদ্য ২টি ২ ও ৩ চলকের মাধ্যমে লিখ।</a:t>
            </a:r>
            <a:endParaRPr lang="en-US" sz="4000" dirty="0">
              <a:solidFill>
                <a:schemeClr val="bg2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75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597758" y="3087924"/>
            <a:ext cx="2091865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bn-BD" sz="48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410" y="4176896"/>
            <a:ext cx="4180437" cy="2444102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9454" y="4333000"/>
            <a:ext cx="2980830" cy="2131891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6479" y="176188"/>
            <a:ext cx="3662235" cy="245110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5774" y="4176896"/>
            <a:ext cx="4233679" cy="244410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950" y="76028"/>
            <a:ext cx="3681558" cy="27539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409" y="176188"/>
            <a:ext cx="3547963" cy="265376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8010455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6910" y="654701"/>
            <a:ext cx="7776199" cy="73866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 ২ (দুই) চলকের সাহায্যে ডি মরগ্যানের প্রথম উপপাদ্যটি বল।</a:t>
            </a:r>
            <a:endParaRPr lang="en-US" sz="2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8609" y="3612439"/>
            <a:ext cx="7912065" cy="738664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 ২ (দুই) চলকের সাহায্যে ডি মরগ্যানের দ্বিতীয় উপপাদ্যটি বল।</a:t>
            </a:r>
            <a:endParaRPr lang="en-US" sz="2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1628260" y="2014410"/>
            <a:ext cx="3673727" cy="898230"/>
            <a:chOff x="1094216" y="5396615"/>
            <a:chExt cx="4031285" cy="1000008"/>
          </a:xfrm>
        </p:grpSpPr>
        <p:sp>
          <p:nvSpPr>
            <p:cNvPr id="13" name="Flowchart: Alternate Process 12"/>
            <p:cNvSpPr/>
            <p:nvPr/>
          </p:nvSpPr>
          <p:spPr>
            <a:xfrm>
              <a:off x="1094216" y="5396615"/>
              <a:ext cx="4031285" cy="1000008"/>
            </a:xfrm>
            <a:prstGeom prst="flowChartAlternateProcess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A+B = A.B</a:t>
              </a:r>
              <a:endParaRPr lang="en-US" sz="4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1802675" y="5542771"/>
              <a:ext cx="1011198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589025" y="5548050"/>
              <a:ext cx="324255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4158101" y="5534849"/>
              <a:ext cx="324255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1781548" y="4797179"/>
            <a:ext cx="3618411" cy="1000008"/>
            <a:chOff x="6988629" y="5375760"/>
            <a:chExt cx="3618411" cy="1000008"/>
          </a:xfrm>
        </p:grpSpPr>
        <p:sp>
          <p:nvSpPr>
            <p:cNvPr id="17" name="Flowchart: Alternate Process 16"/>
            <p:cNvSpPr/>
            <p:nvPr/>
          </p:nvSpPr>
          <p:spPr>
            <a:xfrm>
              <a:off x="6988629" y="5375760"/>
              <a:ext cx="3618411" cy="1000008"/>
            </a:xfrm>
            <a:prstGeom prst="flowChartAlternateProcess">
              <a:avLst/>
            </a:prstGeom>
            <a:solidFill>
              <a:schemeClr val="tx1"/>
            </a:solidFill>
            <a:ln>
              <a:solidFill>
                <a:srgbClr val="0000FF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dirty="0" smtClean="0">
                  <a:solidFill>
                    <a:srgbClr val="3333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A.B = A+B</a:t>
              </a:r>
              <a:endParaRPr lang="en-US" sz="4800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 flipV="1">
              <a:off x="7530968" y="5499092"/>
              <a:ext cx="677745" cy="4808"/>
            </a:xfrm>
            <a:prstGeom prst="line">
              <a:avLst/>
            </a:prstGeom>
            <a:ln w="571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9090156" y="5499092"/>
              <a:ext cx="291046" cy="0"/>
            </a:xfrm>
            <a:prstGeom prst="line">
              <a:avLst/>
            </a:prstGeom>
            <a:ln w="571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9778121" y="5499092"/>
              <a:ext cx="291046" cy="0"/>
            </a:xfrm>
            <a:prstGeom prst="line">
              <a:avLst/>
            </a:prstGeom>
            <a:ln w="57150"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5605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800860" y="664193"/>
            <a:ext cx="7781437" cy="73866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৩।   ৩ (তিন) চলকের সাহায্যে ডি মরগ্যানের প্রথম উপপাদ্যটি বল।</a:t>
            </a:r>
            <a:endParaRPr lang="en-US" sz="2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0860" y="4058189"/>
            <a:ext cx="7990443" cy="73866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৪।  ৩ (তিন) চলকের সাহায্যে ডি মরগ্যানের দ্বিতীয় উপপাদ্যটি বল।</a:t>
            </a:r>
            <a:endParaRPr lang="en-US" sz="2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856709" y="2052522"/>
            <a:ext cx="4683489" cy="1000008"/>
            <a:chOff x="929246" y="3959700"/>
            <a:chExt cx="4683489" cy="1000008"/>
          </a:xfrm>
        </p:grpSpPr>
        <p:sp>
          <p:nvSpPr>
            <p:cNvPr id="24" name="Flowchart: Alternate Process 23"/>
            <p:cNvSpPr/>
            <p:nvPr/>
          </p:nvSpPr>
          <p:spPr>
            <a:xfrm>
              <a:off x="929246" y="3959700"/>
              <a:ext cx="4683489" cy="1000008"/>
            </a:xfrm>
            <a:prstGeom prst="flowChartAlternateProcess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 smtClean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A+B+C = A.B.C</a:t>
              </a:r>
              <a:endPara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1258882" y="4097934"/>
              <a:ext cx="1828797" cy="3113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3806211" y="4130061"/>
              <a:ext cx="339979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966585" y="4094537"/>
              <a:ext cx="339979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326286" y="4101047"/>
              <a:ext cx="339979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1955210" y="5081004"/>
            <a:ext cx="5104620" cy="1000008"/>
            <a:chOff x="6331267" y="3959700"/>
            <a:chExt cx="5104620" cy="1000008"/>
          </a:xfrm>
        </p:grpSpPr>
        <p:sp>
          <p:nvSpPr>
            <p:cNvPr id="28" name="Flowchart: Alternate Process 27"/>
            <p:cNvSpPr/>
            <p:nvPr/>
          </p:nvSpPr>
          <p:spPr>
            <a:xfrm>
              <a:off x="6331267" y="3959700"/>
              <a:ext cx="5104620" cy="1000008"/>
            </a:xfrm>
            <a:prstGeom prst="flowChartAlternateProcess">
              <a:avLst/>
            </a:prstGeom>
            <a:solidFill>
              <a:schemeClr val="tx1"/>
            </a:solidFill>
            <a:ln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dirty="0" smtClean="0">
                  <a:solidFill>
                    <a:srgbClr val="3333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A.B.C = A+B+C</a:t>
              </a:r>
              <a:endParaRPr lang="en-US" sz="4800" dirty="0">
                <a:solidFill>
                  <a:srgbClr val="3333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>
            <a:xfrm flipV="1">
              <a:off x="6752675" y="4094537"/>
              <a:ext cx="1410034" cy="11320"/>
            </a:xfrm>
            <a:prstGeom prst="line">
              <a:avLst/>
            </a:prstGeom>
            <a:ln w="5715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9045665" y="4130061"/>
              <a:ext cx="385580" cy="0"/>
            </a:xfrm>
            <a:prstGeom prst="line">
              <a:avLst/>
            </a:prstGeom>
            <a:ln w="5715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9754606" y="4117437"/>
              <a:ext cx="385580" cy="0"/>
            </a:xfrm>
            <a:prstGeom prst="line">
              <a:avLst/>
            </a:prstGeom>
            <a:ln w="5715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10530341" y="4116468"/>
              <a:ext cx="385580" cy="0"/>
            </a:xfrm>
            <a:prstGeom prst="line">
              <a:avLst/>
            </a:prstGeom>
            <a:ln w="57150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651260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76033" y="2801461"/>
            <a:ext cx="2517559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বাড়ীর কাজ</a:t>
            </a:r>
            <a:endParaRPr lang="bn-BD" sz="4800" dirty="0">
              <a:solidFill>
                <a:srgbClr val="0000FF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3284" y="390536"/>
            <a:ext cx="2794770" cy="184292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813" y="3989183"/>
            <a:ext cx="2750689" cy="20603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215" y="1975928"/>
            <a:ext cx="2790655" cy="216686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4111" y="471573"/>
            <a:ext cx="1949286" cy="19992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556" y="162522"/>
            <a:ext cx="1931507" cy="22419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047" y="3850783"/>
            <a:ext cx="3009015" cy="205493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843" y="4465830"/>
            <a:ext cx="1911885" cy="16035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919" y="162522"/>
            <a:ext cx="1343492" cy="15168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1728" y="132019"/>
            <a:ext cx="1547303" cy="154730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0573" y="4465830"/>
            <a:ext cx="2128561" cy="16035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1272769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78424" y="2562950"/>
            <a:ext cx="5340585" cy="3662541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  <a:sp3d extrusionH="57150">
              <a:bevelT w="38100" h="38100"/>
            </a:sp3d>
          </a:bodyPr>
          <a:lstStyle/>
          <a:p>
            <a:r>
              <a:rPr lang="en-US" sz="3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উপ</a:t>
            </a:r>
            <a:r>
              <a:rPr lang="bn-BD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স্থাপনায়-</a:t>
            </a:r>
            <a:endParaRPr lang="en-US" sz="36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600" b="1" dirty="0" smtClean="0">
                <a:ln w="9525">
                  <a:solidFill>
                    <a:schemeClr val="tx2"/>
                  </a:solidFill>
                  <a:prstDash val="solid"/>
                </a:ln>
                <a:solidFill>
                  <a:schemeClr val="accent5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মোঃ শাহীনুজ্জামান</a:t>
            </a:r>
          </a:p>
          <a:p>
            <a:r>
              <a:rPr lang="bn-BD" sz="2800" dirty="0" smtClean="0">
                <a:ln w="0">
                  <a:solidFill>
                    <a:srgbClr val="3333FF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প্রভাষক, তথ্য ও যোগাযোগ</a:t>
            </a:r>
            <a:r>
              <a:rPr lang="en-US" sz="2800" dirty="0" smtClean="0">
                <a:ln w="0">
                  <a:solidFill>
                    <a:srgbClr val="3333FF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800" dirty="0" smtClean="0">
                <a:ln w="0">
                  <a:solidFill>
                    <a:srgbClr val="3333FF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প্রযুক্তি</a:t>
            </a:r>
          </a:p>
          <a:p>
            <a:r>
              <a:rPr lang="bn-BD" sz="3600" dirty="0" smtClean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মীর আব্দুল করিম কলেজ</a:t>
            </a:r>
          </a:p>
          <a:p>
            <a:r>
              <a:rPr lang="bn-BD" sz="3200" dirty="0" smtClean="0"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মির্জানগর, মিরপুর, কুষ্টিয়া।</a:t>
            </a:r>
            <a:endParaRPr lang="en-US" sz="3200" dirty="0" smtClean="0">
              <a:solidFill>
                <a:srgbClr val="FF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Narrow" panose="020B0606020202030204" pitchFamily="34" charset="0"/>
                <a:cs typeface="NikoshBAN" panose="02000000000000000000" pitchFamily="2" charset="0"/>
              </a:rPr>
              <a:t>E-mail : </a:t>
            </a:r>
            <a:r>
              <a:rPr lang="en-US" sz="2800" dirty="0" smtClean="0">
                <a:ln w="0"/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  <a:cs typeface="NikoshBAN" panose="02000000000000000000" pitchFamily="2" charset="0"/>
                <a:hlinkClick r:id="rId2"/>
              </a:rPr>
              <a:t>md_szaman@yahoo.com</a:t>
            </a:r>
            <a:endParaRPr lang="en-US" sz="2800" dirty="0" smtClean="0">
              <a:ln w="0"/>
              <a:solidFill>
                <a:srgbClr val="FF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Narrow" panose="020B0606020202030204" pitchFamily="34" charset="0"/>
              <a:cs typeface="NikoshBAN" panose="02000000000000000000" pitchFamily="2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Arial Narrow" panose="020B0606020202030204" pitchFamily="34" charset="0"/>
                <a:cs typeface="NikoshBAN" panose="02000000000000000000" pitchFamily="2" charset="0"/>
              </a:rPr>
              <a:t>Cell phone : </a:t>
            </a:r>
            <a:r>
              <a:rPr lang="en-US" sz="2800" dirty="0" smtClean="0">
                <a:ln>
                  <a:solidFill>
                    <a:schemeClr val="tx2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  <a:cs typeface="NikoshBAN" panose="02000000000000000000" pitchFamily="2" charset="0"/>
              </a:rPr>
              <a:t>+</a:t>
            </a:r>
            <a:r>
              <a:rPr lang="en-US" sz="2800" spc="600" dirty="0" smtClean="0">
                <a:ln>
                  <a:solidFill>
                    <a:schemeClr val="tx2"/>
                  </a:solidFill>
                </a:ln>
                <a:solidFill>
                  <a:srgbClr val="FF000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  <a:cs typeface="NikoshBAN" panose="02000000000000000000" pitchFamily="2" charset="0"/>
              </a:rPr>
              <a:t>8801712881389</a:t>
            </a:r>
            <a:endParaRPr lang="bn-BD" sz="2800" spc="600" dirty="0" smtClean="0">
              <a:ln>
                <a:solidFill>
                  <a:schemeClr val="tx2"/>
                </a:solidFill>
              </a:ln>
              <a:solidFill>
                <a:srgbClr val="FF000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Narrow" panose="020B0606020202030204" pitchFamily="34" charset="0"/>
              <a:cs typeface="NikoshBAN" panose="02000000000000000000" pitchFamily="2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078050" y="372825"/>
            <a:ext cx="4481848" cy="1015663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sz="60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Arial" panose="020B0604020202020204" pitchFamily="34" charset="0"/>
              </a:rPr>
              <a:t>সংখ্যা</a:t>
            </a:r>
            <a:r>
              <a:rPr lang="en-US" sz="6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Arial" panose="020B0604020202020204" pitchFamily="34" charset="0"/>
              </a:rPr>
              <a:t>পদ্ধতি</a:t>
            </a:r>
            <a:r>
              <a:rPr lang="en-US" sz="6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SutonnyMJ" pitchFamily="2" charset="0"/>
                <a:cs typeface="Arial" panose="020B0604020202020204" pitchFamily="34" charset="0"/>
              </a:rPr>
              <a:t> </a:t>
            </a:r>
            <a:endParaRPr lang="bn-BD" sz="60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SutonnyMJ" pitchFamily="2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14000" y="1329387"/>
            <a:ext cx="4843406" cy="64633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ctr" fontAlgn="base">
              <a:spcBef>
                <a:spcPct val="50000"/>
              </a:spcBef>
              <a:spcAft>
                <a:spcPct val="0"/>
              </a:spcAft>
            </a:pPr>
            <a:r>
              <a:rPr lang="bn-BD" sz="36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একাদশ শ্রেণি   সময় </a:t>
            </a:r>
            <a:r>
              <a:rPr lang="en-US" sz="36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৪৫</a:t>
            </a:r>
            <a:r>
              <a:rPr lang="bn-BD" sz="3600" b="1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b="1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3600" b="1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639" y="2162718"/>
            <a:ext cx="3709116" cy="4488030"/>
          </a:xfrm>
          <a:prstGeom prst="ellipse">
            <a:avLst/>
          </a:prstGeom>
          <a:ln w="190500" cap="rnd">
            <a:solidFill>
              <a:srgbClr val="FF0000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40098284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9384" y="2301763"/>
            <a:ext cx="7947384" cy="707886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  <a:scene3d>
            <a:camera prst="obliqueTopLeft"/>
            <a:lightRig rig="threePt" dir="t"/>
          </a:scene3d>
          <a:sp3d>
            <a:bevelT prst="angle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প্রশ্নটি খাতায় লিখে নাও, উত্তর লিখে আনবে-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89384" y="3199219"/>
            <a:ext cx="9369907" cy="1015663"/>
          </a:xfrm>
          <a:prstGeom prst="rect">
            <a:avLst/>
          </a:prstGeom>
          <a:solidFill>
            <a:srgbClr val="0033CC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bn-BD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সত্যক সারণির সাহায্যে </a:t>
            </a:r>
            <a:r>
              <a:rPr lang="bn-BD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ডি-মরগ্যানের </a:t>
            </a:r>
            <a:r>
              <a:rPr lang="bn-BD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উপপাদ্য </a:t>
            </a:r>
            <a:r>
              <a:rPr lang="bn-BD" sz="4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দুটি</a:t>
            </a:r>
            <a:r>
              <a:rPr lang="bn-BD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প্রমাণ কর।</a:t>
            </a:r>
          </a:p>
        </p:txBody>
      </p:sp>
      <p:sp>
        <p:nvSpPr>
          <p:cNvPr id="5" name="Cloud Callout 4"/>
          <p:cNvSpPr/>
          <p:nvPr/>
        </p:nvSpPr>
        <p:spPr>
          <a:xfrm>
            <a:off x="3409405" y="3542754"/>
            <a:ext cx="276529" cy="251647"/>
          </a:xfrm>
          <a:prstGeom prst="cloudCallout">
            <a:avLst>
              <a:gd name="adj1" fmla="val -70137"/>
              <a:gd name="adj2" fmla="val 163083"/>
            </a:avLst>
          </a:prstGeom>
          <a:solidFill>
            <a:srgbClr val="FF00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947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pat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055 -0.07476 C -0.15469 -0.07754 -0.12409 -0.10856 -0.04805 -0.10625 C 0.0677 -0.10347 0.11341 -0.08148 0.21979 -0.10347 C 0.28684 -0.11643 0.36614 -0.14907 0.42369 -0.14814 C 0.55494 -0.14722 0.58242 -0.11319 0.58242 -0.08287 C 0.58541 -0.03865 0.41484 -0.00208 0.20755 0.00186 C -0.00261 0.00463 -0.17592 -0.04166 -0.16055 -0.07476 Z " pathEditMode="relative" rAng="0" ptsTypes="AAAAAAA">
                                      <p:cBhvr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096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/>
          </p:cNvSpPr>
          <p:nvPr/>
        </p:nvSpPr>
        <p:spPr>
          <a:xfrm rot="9363638" flipV="1">
            <a:off x="2619348" y="2047840"/>
            <a:ext cx="6569564" cy="2646878"/>
          </a:xfrm>
          <a:prstGeom prst="rect">
            <a:avLst/>
          </a:prstGeom>
          <a:solidFill>
            <a:srgbClr val="0000FF"/>
          </a:solidFill>
          <a:ln>
            <a:solidFill>
              <a:schemeClr val="accent3">
                <a:lumMod val="60000"/>
                <a:lumOff val="4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822960" tIns="45720" rIns="640080" bIns="45720">
            <a:spAutoFit/>
          </a:bodyPr>
          <a:lstStyle/>
          <a:p>
            <a:pPr algn="ctr"/>
            <a:r>
              <a:rPr lang="bn-BD" sz="16600" b="1" dirty="0" smtClean="0">
                <a:ln w="13462">
                  <a:solidFill>
                    <a:srgbClr val="00B0F0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16600" b="1" dirty="0">
              <a:ln w="13462">
                <a:solidFill>
                  <a:srgbClr val="00B0F0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598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vortex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100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100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0" autoRev="1" fill="remov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8504" y="1140899"/>
            <a:ext cx="2713289" cy="172846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6546" y="3599704"/>
            <a:ext cx="2045415" cy="18749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4709" y="903760"/>
            <a:ext cx="2615760" cy="220274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315" y="3726890"/>
            <a:ext cx="2592946" cy="16205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8557" y="4537185"/>
            <a:ext cx="2597061" cy="14314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628155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1858" y="4069723"/>
            <a:ext cx="2999274" cy="151144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4823" y="845287"/>
            <a:ext cx="2203638" cy="139563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828" y="1050728"/>
            <a:ext cx="1908288" cy="190828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4823" y="3830149"/>
            <a:ext cx="2597061" cy="14314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5580"/>
                    </a14:imgEffect>
                    <a14:imgEffect>
                      <a14:saturation sat="27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1485" y="1287932"/>
            <a:ext cx="2340020" cy="1905984"/>
          </a:xfrm>
          <a:prstGeom prst="rect">
            <a:avLst/>
          </a:prstGeom>
          <a:effectLst/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348" y="3518458"/>
            <a:ext cx="2592946" cy="162059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6258292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2124" y="1985647"/>
            <a:ext cx="11475076" cy="272382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bn-BD" sz="6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আজকে</a:t>
            </a:r>
            <a:r>
              <a:rPr lang="en-US" sz="6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র</a:t>
            </a:r>
            <a:r>
              <a:rPr lang="bn-BD" sz="6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পাঠ</a:t>
            </a:r>
            <a:endParaRPr lang="en-US" sz="66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F"/>
            </a:pPr>
            <a:r>
              <a:rPr lang="en-US" sz="4800" dirty="0" smtClean="0">
                <a:ln>
                  <a:solidFill>
                    <a:srgbClr val="FF0000"/>
                  </a:solidFill>
                </a:ln>
                <a:solidFill>
                  <a:prstClr val="white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 </a:t>
            </a:r>
            <a:r>
              <a:rPr lang="bn-BD" sz="4800" dirty="0" smtClean="0">
                <a:ln>
                  <a:solidFill>
                    <a:srgbClr val="FF0000"/>
                  </a:solidFill>
                </a:ln>
                <a:solidFill>
                  <a:prstClr val="white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ডি-মরগ্যানের উপপাদ্য ও  সত্যক সারণির মাধ্যমে প্রমাণ।</a:t>
            </a:r>
            <a:endParaRPr lang="en-US" sz="4000" dirty="0" smtClean="0">
              <a:ln>
                <a:solidFill>
                  <a:srgbClr val="FF0000"/>
                </a:solidFill>
              </a:ln>
              <a:solidFill>
                <a:prstClr val="white"/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  <a:sym typeface="Wingdings" panose="05000000000000000000" pitchFamily="2" charset="2"/>
            </a:endParaRPr>
          </a:p>
        </p:txBody>
      </p:sp>
      <p:sp>
        <p:nvSpPr>
          <p:cNvPr id="5" name="Oval 4"/>
          <p:cNvSpPr/>
          <p:nvPr/>
        </p:nvSpPr>
        <p:spPr>
          <a:xfrm>
            <a:off x="2959835" y="2760115"/>
            <a:ext cx="832705" cy="821558"/>
          </a:xfrm>
          <a:prstGeom prst="ellipse">
            <a:avLst/>
          </a:prstGeom>
          <a:noFill/>
          <a:ln w="762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453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750">
        <p14:vortex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path" presetSubtype="0" repeatCount="indefinite" fill="hold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19531 0.0169 C -0.18841 0.01111 -0.15299 -0.04653 -0.06458 -0.04352 C 0.06953 -0.03796 0.12266 0.00463 0.24649 -0.03796 C 0.32422 -0.0625 0.41654 -0.12361 0.48386 -0.12315 C 0.63607 -0.1206 0.66888 -0.05695 0.66888 0.00231 C 0.67071 0.08518 0.47305 0.1544 0.23242 0.16504 C -0.01172 0.16759 -0.21263 0.0794 -0.19531 0.0169 Z " pathEditMode="relative" rAng="0" ptsTypes="AAAAAAA">
                                      <p:cBhvr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151" y="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71655" y="1427092"/>
            <a:ext cx="8404271" cy="7694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99FF66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obliqueTopRight"/>
            <a:lightRig rig="threePt" dir="t"/>
          </a:scene3d>
          <a:sp3d>
            <a:bevelT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4400" b="1" dirty="0" smtClean="0">
                <a:ln>
                  <a:solidFill>
                    <a:srgbClr val="FF0000"/>
                  </a:solidFill>
                </a:ln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 শেষে ছাত্র-ছাত্রীরা লিখতে ও বলতে পারবে-</a:t>
            </a:r>
            <a:endParaRPr lang="en-US" sz="4400" b="1" dirty="0">
              <a:ln>
                <a:solidFill>
                  <a:srgbClr val="FF0000"/>
                </a:solidFill>
              </a:ln>
              <a:solidFill>
                <a:schemeClr val="tx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2467" y="2471793"/>
            <a:ext cx="11243257" cy="276998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bg2"/>
            </a:solidFill>
          </a:ln>
          <a:effectLst>
            <a:glow rad="63500">
              <a:schemeClr val="bg2">
                <a:alpha val="40000"/>
              </a:schemeClr>
            </a:glow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71500" lvl="0" indent="-571500">
              <a:lnSpc>
                <a:spcPct val="150000"/>
              </a:lnSpc>
              <a:buFont typeface="Wingdings" panose="05000000000000000000" pitchFamily="2" charset="2"/>
              <a:buChar char="&amp;"/>
            </a:pPr>
            <a:r>
              <a:rPr lang="en-US" sz="4000" b="1" dirty="0" smtClean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 </a:t>
            </a:r>
            <a:r>
              <a:rPr lang="bn-BD" sz="4000" b="1" dirty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ডি-মরগ্যানের </a:t>
            </a:r>
            <a:r>
              <a:rPr lang="bn-BD" sz="4000" b="1" dirty="0" smtClean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উপপাদ্যের ধারণা বর্ণনা </a:t>
            </a:r>
            <a:r>
              <a:rPr lang="en-US" sz="4000" b="1" dirty="0" err="1" smtClean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করতে</a:t>
            </a:r>
            <a:r>
              <a:rPr lang="en-US" sz="4000" b="1" dirty="0" smtClean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 </a:t>
            </a:r>
            <a:r>
              <a:rPr lang="en-US" sz="4000" b="1" dirty="0" err="1" smtClean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পারবে</a:t>
            </a:r>
            <a:r>
              <a:rPr lang="en-US" sz="4000" b="1" dirty="0" smtClean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।</a:t>
            </a:r>
          </a:p>
          <a:p>
            <a:pPr marL="571500" lvl="0" indent="-571500">
              <a:lnSpc>
                <a:spcPct val="150000"/>
              </a:lnSpc>
              <a:buFont typeface="Wingdings" panose="05000000000000000000" pitchFamily="2" charset="2"/>
              <a:buChar char="&amp;"/>
            </a:pPr>
            <a:r>
              <a:rPr lang="en-US" sz="4000" b="1" dirty="0" smtClean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 </a:t>
            </a:r>
            <a:r>
              <a:rPr lang="en-US" sz="4000" b="1" dirty="0" err="1" smtClean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ডি-মরগানের</a:t>
            </a:r>
            <a:r>
              <a:rPr lang="en-US" sz="4000" b="1" dirty="0" smtClean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 </a:t>
            </a:r>
            <a:r>
              <a:rPr lang="bn-BD" sz="4000" b="1" dirty="0" smtClean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 উপপাদ্য  দু্টি বলতে ও লিখতে পারবে।</a:t>
            </a:r>
          </a:p>
          <a:p>
            <a:pPr marL="571500" lvl="0" indent="-571500">
              <a:lnSpc>
                <a:spcPct val="150000"/>
              </a:lnSpc>
              <a:buFont typeface="Wingdings" panose="05000000000000000000" pitchFamily="2" charset="2"/>
              <a:buChar char="&amp;"/>
            </a:pPr>
            <a:r>
              <a:rPr lang="bn-BD" sz="3600" b="1" dirty="0" smtClean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 </a:t>
            </a:r>
            <a:r>
              <a:rPr lang="bn-BD" sz="3600" b="1" dirty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ডি-মরগ্যানের উপপাদ্য দু্টি </a:t>
            </a:r>
            <a:r>
              <a:rPr lang="bn-BD" sz="3600" b="1" dirty="0" smtClean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সত্যক </a:t>
            </a:r>
            <a:r>
              <a:rPr lang="bn-BD" sz="3600" b="1" dirty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সারণির মাধ্যমে প্রমাণ </a:t>
            </a:r>
            <a:r>
              <a:rPr lang="bn-BD" sz="3600" b="1" dirty="0" smtClean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  <a:sym typeface="Wingdings" panose="05000000000000000000" pitchFamily="2" charset="2"/>
              </a:rPr>
              <a:t>করতে পারবে।</a:t>
            </a:r>
          </a:p>
        </p:txBody>
      </p:sp>
    </p:spTree>
    <p:extLst>
      <p:ext uri="{BB962C8B-B14F-4D97-AF65-F5344CB8AC3E}">
        <p14:creationId xmlns:p14="http://schemas.microsoft.com/office/powerpoint/2010/main" val="449034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8528" y="635460"/>
            <a:ext cx="10381131" cy="378565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000" b="1" dirty="0" err="1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বুলিয়ান</a:t>
            </a:r>
            <a:r>
              <a:rPr lang="en-US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অ্যালজেব্রার</a:t>
            </a:r>
            <a:r>
              <a:rPr lang="en-US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গাণিতিক</a:t>
            </a:r>
            <a:r>
              <a:rPr lang="en-US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সমস্যা</a:t>
            </a:r>
            <a:r>
              <a:rPr lang="en-US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সহজ</a:t>
            </a:r>
            <a:r>
              <a:rPr lang="en-US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4000" b="1" dirty="0" err="1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দক্ষতার</a:t>
            </a:r>
            <a:r>
              <a:rPr lang="en-US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সাথে</a:t>
            </a:r>
            <a:r>
              <a:rPr lang="en-US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সমাধানের</a:t>
            </a:r>
            <a:r>
              <a:rPr lang="en-US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জন্য</a:t>
            </a:r>
            <a:r>
              <a:rPr lang="en-US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ফরাসি</a:t>
            </a:r>
            <a:r>
              <a:rPr lang="en-US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গণিতবিদ</a:t>
            </a:r>
            <a:r>
              <a:rPr lang="en-US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ডি-মরগান</a:t>
            </a:r>
            <a:r>
              <a:rPr lang="en-US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দুটি</a:t>
            </a:r>
            <a:r>
              <a:rPr lang="en-US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অত্যন্ত</a:t>
            </a:r>
            <a:r>
              <a:rPr lang="en-US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গুরুত্বপুর্ণ</a:t>
            </a:r>
            <a:r>
              <a:rPr lang="en-US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উপপাদ্য</a:t>
            </a:r>
            <a:r>
              <a:rPr lang="en-US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আবিষ্কার</a:t>
            </a:r>
            <a:r>
              <a:rPr lang="en-US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করেন</a:t>
            </a:r>
            <a:r>
              <a:rPr lang="en-US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bn-BD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তার নামানুসারে উপপাদ্য দুটির নাম </a:t>
            </a:r>
            <a:r>
              <a:rPr lang="bn-BD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ডি</a:t>
            </a:r>
            <a:r>
              <a:rPr lang="en-US" sz="4000" b="1" dirty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r>
              <a:rPr lang="bn-BD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মরগ্যানের </a:t>
            </a:r>
            <a:r>
              <a:rPr lang="bn-BD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নামে অবিহিত করা হ</a:t>
            </a:r>
            <a:r>
              <a:rPr lang="en-US" sz="4000" b="1" dirty="0" smtClean="0">
                <a:ln>
                  <a:solidFill>
                    <a:srgbClr val="66FF99"/>
                  </a:solidFill>
                </a:ln>
                <a:solidFill>
                  <a:schemeClr val="bg2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reflection blurRad="6350" stA="50000" endA="300" endPos="50000" dist="29997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য়।</a:t>
            </a:r>
            <a:endParaRPr lang="en-US" sz="4000" b="1" dirty="0">
              <a:ln>
                <a:solidFill>
                  <a:srgbClr val="66FF99"/>
                </a:solidFill>
              </a:ln>
              <a:solidFill>
                <a:schemeClr val="bg2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reflection blurRad="6350" stA="50000" endA="300" endPos="50000" dist="29997" dir="5400000" sy="-100000" algn="bl" rotWithShape="0"/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756848" y="2046443"/>
            <a:ext cx="873858" cy="832715"/>
          </a:xfrm>
          <a:prstGeom prst="ellipse">
            <a:avLst/>
          </a:prstGeom>
          <a:noFill/>
          <a:ln w="762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56848" y="4928637"/>
            <a:ext cx="6858000" cy="1015663"/>
          </a:xfrm>
          <a:prstGeom prst="rect">
            <a:avLst/>
          </a:prstGeom>
          <a:solidFill>
            <a:srgbClr val="1FE11F"/>
          </a:solidFill>
          <a:ln w="3175">
            <a:solidFill>
              <a:srgbClr val="0000FF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উপপাদ্য ২টি হল-</a:t>
            </a:r>
            <a:endParaRPr lang="en-US" sz="6000" b="1" dirty="0">
              <a:ln w="10160">
                <a:solidFill>
                  <a:schemeClr val="accent5"/>
                </a:solidFill>
                <a:prstDash val="solid"/>
              </a:ln>
              <a:solidFill>
                <a:schemeClr val="tx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an 2"/>
          <p:cNvSpPr/>
          <p:nvPr/>
        </p:nvSpPr>
        <p:spPr>
          <a:xfrm>
            <a:off x="2946223" y="4965258"/>
            <a:ext cx="466677" cy="953284"/>
          </a:xfrm>
          <a:prstGeom prst="ca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308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path" presetSubtype="0" repeatCount="indefinite" fill="hold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13841 -0.01204 C -0.13242 -0.0213 -0.10169 -0.1132 -0.02487 -0.10764 C 0.09167 -0.09861 0.13789 -0.03333 0.24544 -0.09861 C 0.31289 -0.13704 0.39323 -0.23611 0.4513 -0.23357 C 0.58346 -0.23009 0.61198 -0.12801 0.61198 -0.03681 C 0.61354 0.09606 0.44206 0.20625 0.2332 0.21875 C 0.02109 0.22662 -0.15352 0.08727 -0.13841 -0.01204 Z " pathEditMode="relative" rAng="0" ptsTypes="AAAAAAA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461" y="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411 0.01065 L 0.50989 -0.00232 " pathEditMode="relative" rAng="0" ptsTypes="AA">
                                      <p:cBhvr>
                                        <p:cTn id="10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89" y="-6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3743980" y="336175"/>
            <a:ext cx="5765016" cy="4590522"/>
            <a:chOff x="3743980" y="336175"/>
            <a:chExt cx="5765016" cy="4590522"/>
          </a:xfrm>
        </p:grpSpPr>
        <p:sp>
          <p:nvSpPr>
            <p:cNvPr id="8" name="Flowchart: Magnetic Disk 7"/>
            <p:cNvSpPr/>
            <p:nvPr/>
          </p:nvSpPr>
          <p:spPr>
            <a:xfrm>
              <a:off x="5126865" y="336175"/>
              <a:ext cx="1938271" cy="2366682"/>
            </a:xfrm>
            <a:prstGeom prst="flowChartMagneticDisk">
              <a:avLst/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bn-BD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ডি-মরগ্যানের উপপাদ্য</a:t>
              </a:r>
              <a:endParaRPr lang="en-US" sz="40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25" name="Down Arrow 24"/>
            <p:cNvSpPr/>
            <p:nvPr/>
          </p:nvSpPr>
          <p:spPr>
            <a:xfrm rot="2409485">
              <a:off x="3743980" y="2050379"/>
              <a:ext cx="1052931" cy="2876318"/>
            </a:xfrm>
            <a:prstGeom prst="downArrow">
              <a:avLst>
                <a:gd name="adj1" fmla="val 30717"/>
                <a:gd name="adj2" fmla="val 57296"/>
              </a:avLst>
            </a:prstGeom>
            <a:solidFill>
              <a:srgbClr val="FF0000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Down Arrow 25"/>
            <p:cNvSpPr/>
            <p:nvPr/>
          </p:nvSpPr>
          <p:spPr>
            <a:xfrm rot="18776257">
              <a:off x="7499450" y="1968968"/>
              <a:ext cx="1131572" cy="2887521"/>
            </a:xfrm>
            <a:prstGeom prst="downArrow">
              <a:avLst>
                <a:gd name="adj1" fmla="val 30717"/>
                <a:gd name="adj2" fmla="val 57296"/>
              </a:avLst>
            </a:prstGeom>
            <a:solidFill>
              <a:srgbClr val="FF0000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83256" y="4602254"/>
            <a:ext cx="4571999" cy="1882590"/>
            <a:chOff x="383256" y="4602254"/>
            <a:chExt cx="4571999" cy="1882590"/>
          </a:xfrm>
        </p:grpSpPr>
        <p:sp>
          <p:nvSpPr>
            <p:cNvPr id="23" name="Flowchart: Alternate Process 22"/>
            <p:cNvSpPr/>
            <p:nvPr/>
          </p:nvSpPr>
          <p:spPr>
            <a:xfrm>
              <a:off x="383256" y="4602254"/>
              <a:ext cx="4571999" cy="1882590"/>
            </a:xfrm>
            <a:prstGeom prst="flowChartAlternateProcess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A+B = A.B</a:t>
              </a:r>
              <a:endParaRPr lang="en-US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1459149" y="5122629"/>
              <a:ext cx="2577830" cy="45719"/>
              <a:chOff x="1073425" y="5158409"/>
              <a:chExt cx="3236776" cy="9939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1073425" y="5168348"/>
                <a:ext cx="1252331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3130827" y="5168348"/>
                <a:ext cx="36774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3942454" y="5158409"/>
                <a:ext cx="36774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Group 2"/>
          <p:cNvGrpSpPr/>
          <p:nvPr/>
        </p:nvGrpSpPr>
        <p:grpSpPr>
          <a:xfrm>
            <a:off x="7073452" y="4410634"/>
            <a:ext cx="4571999" cy="1882590"/>
            <a:chOff x="7073452" y="4410634"/>
            <a:chExt cx="4571999" cy="1882590"/>
          </a:xfrm>
        </p:grpSpPr>
        <p:sp>
          <p:nvSpPr>
            <p:cNvPr id="24" name="Flowchart: Alternate Process 23"/>
            <p:cNvSpPr/>
            <p:nvPr/>
          </p:nvSpPr>
          <p:spPr>
            <a:xfrm>
              <a:off x="7073452" y="4410634"/>
              <a:ext cx="4571999" cy="1882590"/>
            </a:xfrm>
            <a:prstGeom prst="flowChartAlternateProcess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A.B = A+B</a:t>
              </a:r>
              <a:endParaRPr lang="en-US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0" name="Group 39"/>
            <p:cNvGrpSpPr/>
            <p:nvPr/>
          </p:nvGrpSpPr>
          <p:grpSpPr>
            <a:xfrm>
              <a:off x="7976681" y="5015619"/>
              <a:ext cx="2733472" cy="45719"/>
              <a:chOff x="7740713" y="5015620"/>
              <a:chExt cx="3259998" cy="16040"/>
            </a:xfrm>
          </p:grpSpPr>
          <p:cxnSp>
            <p:nvCxnSpPr>
              <p:cNvPr id="33" name="Straight Connector 32"/>
              <p:cNvCxnSpPr/>
              <p:nvPr/>
            </p:nvCxnSpPr>
            <p:spPr>
              <a:xfrm flipV="1">
                <a:off x="7740713" y="5015620"/>
                <a:ext cx="1158843" cy="9053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>
                <a:off x="9618976" y="5031660"/>
                <a:ext cx="36774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>
                <a:off x="10632964" y="5015620"/>
                <a:ext cx="367747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1" name="TextBox 40"/>
          <p:cNvSpPr txBox="1"/>
          <p:nvPr/>
        </p:nvSpPr>
        <p:spPr>
          <a:xfrm>
            <a:off x="383256" y="492232"/>
            <a:ext cx="3119571" cy="707886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 চলকের মাধ্যমে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2569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3909819" y="5099212"/>
            <a:ext cx="4571999" cy="1196658"/>
            <a:chOff x="383256" y="4602254"/>
            <a:chExt cx="4571999" cy="1882590"/>
          </a:xfrm>
          <a:solidFill>
            <a:schemeClr val="bg1"/>
          </a:solidFill>
        </p:grpSpPr>
        <p:sp>
          <p:nvSpPr>
            <p:cNvPr id="23" name="Flowchart: Alternate Process 22"/>
            <p:cNvSpPr/>
            <p:nvPr/>
          </p:nvSpPr>
          <p:spPr>
            <a:xfrm>
              <a:off x="383256" y="4602254"/>
              <a:ext cx="4571999" cy="1882590"/>
            </a:xfrm>
            <a:prstGeom prst="flowChartAlternateProcess">
              <a:avLst/>
            </a:prstGeom>
            <a:grpFill/>
            <a:ln>
              <a:solidFill>
                <a:schemeClr val="tx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 + B = A.B</a:t>
              </a:r>
              <a:endParaRPr lang="en-US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1073425" y="5023303"/>
              <a:ext cx="3071886" cy="50716"/>
              <a:chOff x="1073425" y="5023303"/>
              <a:chExt cx="3071886" cy="50716"/>
            </a:xfrm>
            <a:grpFill/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1073425" y="5074019"/>
                <a:ext cx="1252331" cy="0"/>
              </a:xfrm>
              <a:prstGeom prst="line">
                <a:avLst/>
              </a:prstGeom>
              <a:grpFill/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3265737" y="5050437"/>
                <a:ext cx="367747" cy="0"/>
              </a:xfrm>
              <a:prstGeom prst="line">
                <a:avLst/>
              </a:prstGeom>
              <a:grpFill/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3777564" y="5023303"/>
                <a:ext cx="367747" cy="0"/>
              </a:xfrm>
              <a:prstGeom prst="line">
                <a:avLst/>
              </a:prstGeom>
              <a:grpFill/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1" name="TextBox 40"/>
          <p:cNvSpPr txBox="1"/>
          <p:nvPr/>
        </p:nvSpPr>
        <p:spPr>
          <a:xfrm>
            <a:off x="383256" y="492232"/>
            <a:ext cx="3119571" cy="707886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 চলকের মাধ্যমে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5633491" y="2825465"/>
            <a:ext cx="138462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842433" y="3327754"/>
            <a:ext cx="1228528" cy="3336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815767" y="2965829"/>
            <a:ext cx="1283175" cy="2062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7" name="Group 76"/>
          <p:cNvGrpSpPr/>
          <p:nvPr/>
        </p:nvGrpSpPr>
        <p:grpSpPr>
          <a:xfrm>
            <a:off x="515206" y="2786401"/>
            <a:ext cx="365199" cy="774774"/>
            <a:chOff x="410275" y="2036893"/>
            <a:chExt cx="365199" cy="774774"/>
          </a:xfrm>
        </p:grpSpPr>
        <p:sp>
          <p:nvSpPr>
            <p:cNvPr id="27" name="TextBox 26"/>
            <p:cNvSpPr txBox="1"/>
            <p:nvPr/>
          </p:nvSpPr>
          <p:spPr>
            <a:xfrm>
              <a:off x="410275" y="2036893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19286" y="2411557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4" name="Flowchart: Merge 33"/>
          <p:cNvSpPr/>
          <p:nvPr/>
        </p:nvSpPr>
        <p:spPr>
          <a:xfrm rot="16200000">
            <a:off x="7152673" y="2462554"/>
            <a:ext cx="506938" cy="725822"/>
          </a:xfrm>
          <a:prstGeom prst="flowChartMerg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/>
          <p:cNvCxnSpPr/>
          <p:nvPr/>
        </p:nvCxnSpPr>
        <p:spPr>
          <a:xfrm flipV="1">
            <a:off x="3398095" y="3133298"/>
            <a:ext cx="905049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3102481" y="2989021"/>
            <a:ext cx="252045" cy="26161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7757435" y="2694660"/>
            <a:ext cx="252045" cy="26161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>
            <a:off x="8051446" y="2825465"/>
            <a:ext cx="111689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5608439" y="3460435"/>
            <a:ext cx="138462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Flowchart: Merge 49"/>
          <p:cNvSpPr/>
          <p:nvPr/>
        </p:nvSpPr>
        <p:spPr>
          <a:xfrm rot="16200000">
            <a:off x="7127621" y="3097524"/>
            <a:ext cx="506938" cy="725822"/>
          </a:xfrm>
          <a:prstGeom prst="flowChartMerg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7732383" y="3329630"/>
            <a:ext cx="252045" cy="26161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lowchart: Delay 4"/>
          <p:cNvSpPr/>
          <p:nvPr/>
        </p:nvSpPr>
        <p:spPr>
          <a:xfrm>
            <a:off x="9085833" y="2571996"/>
            <a:ext cx="1180240" cy="1125550"/>
          </a:xfrm>
          <a:custGeom>
            <a:avLst/>
            <a:gdLst>
              <a:gd name="connsiteX0" fmla="*/ 0 w 2092271"/>
              <a:gd name="connsiteY0" fmla="*/ 0 h 2030278"/>
              <a:gd name="connsiteX1" fmla="*/ 1046136 w 2092271"/>
              <a:gd name="connsiteY1" fmla="*/ 0 h 2030278"/>
              <a:gd name="connsiteX2" fmla="*/ 2092272 w 2092271"/>
              <a:gd name="connsiteY2" fmla="*/ 1015139 h 2030278"/>
              <a:gd name="connsiteX3" fmla="*/ 1046136 w 2092271"/>
              <a:gd name="connsiteY3" fmla="*/ 2030278 h 2030278"/>
              <a:gd name="connsiteX4" fmla="*/ 0 w 2092271"/>
              <a:gd name="connsiteY4" fmla="*/ 2030278 h 2030278"/>
              <a:gd name="connsiteX5" fmla="*/ 0 w 2092271"/>
              <a:gd name="connsiteY5" fmla="*/ 0 h 2030278"/>
              <a:gd name="connsiteX0" fmla="*/ 0 w 2092272"/>
              <a:gd name="connsiteY0" fmla="*/ 0 h 2030278"/>
              <a:gd name="connsiteX1" fmla="*/ 1046136 w 2092272"/>
              <a:gd name="connsiteY1" fmla="*/ 0 h 2030278"/>
              <a:gd name="connsiteX2" fmla="*/ 2092272 w 2092272"/>
              <a:gd name="connsiteY2" fmla="*/ 1015139 h 2030278"/>
              <a:gd name="connsiteX3" fmla="*/ 1046136 w 2092272"/>
              <a:gd name="connsiteY3" fmla="*/ 2030278 h 2030278"/>
              <a:gd name="connsiteX4" fmla="*/ 0 w 2092272"/>
              <a:gd name="connsiteY4" fmla="*/ 2030278 h 2030278"/>
              <a:gd name="connsiteX5" fmla="*/ 0 w 2092272"/>
              <a:gd name="connsiteY5" fmla="*/ 0 h 2030278"/>
              <a:gd name="connsiteX0" fmla="*/ 0 w 2092272"/>
              <a:gd name="connsiteY0" fmla="*/ 0 h 2030278"/>
              <a:gd name="connsiteX1" fmla="*/ 1046136 w 2092272"/>
              <a:gd name="connsiteY1" fmla="*/ 0 h 2030278"/>
              <a:gd name="connsiteX2" fmla="*/ 2092272 w 2092272"/>
              <a:gd name="connsiteY2" fmla="*/ 1015139 h 2030278"/>
              <a:gd name="connsiteX3" fmla="*/ 1046136 w 2092272"/>
              <a:gd name="connsiteY3" fmla="*/ 2014779 h 2030278"/>
              <a:gd name="connsiteX4" fmla="*/ 0 w 2092272"/>
              <a:gd name="connsiteY4" fmla="*/ 2030278 h 2030278"/>
              <a:gd name="connsiteX5" fmla="*/ 0 w 2092272"/>
              <a:gd name="connsiteY5" fmla="*/ 0 h 2030278"/>
              <a:gd name="connsiteX0" fmla="*/ 0 w 2231756"/>
              <a:gd name="connsiteY0" fmla="*/ 0 h 2030278"/>
              <a:gd name="connsiteX1" fmla="*/ 1046136 w 2231756"/>
              <a:gd name="connsiteY1" fmla="*/ 0 h 2030278"/>
              <a:gd name="connsiteX2" fmla="*/ 2231756 w 2231756"/>
              <a:gd name="connsiteY2" fmla="*/ 1015139 h 2030278"/>
              <a:gd name="connsiteX3" fmla="*/ 1046136 w 2231756"/>
              <a:gd name="connsiteY3" fmla="*/ 2014779 h 2030278"/>
              <a:gd name="connsiteX4" fmla="*/ 0 w 2231756"/>
              <a:gd name="connsiteY4" fmla="*/ 2030278 h 2030278"/>
              <a:gd name="connsiteX5" fmla="*/ 0 w 2231756"/>
              <a:gd name="connsiteY5" fmla="*/ 0 h 2030278"/>
              <a:gd name="connsiteX0" fmla="*/ 0 w 2293749"/>
              <a:gd name="connsiteY0" fmla="*/ 0 h 2030278"/>
              <a:gd name="connsiteX1" fmla="*/ 1046136 w 2293749"/>
              <a:gd name="connsiteY1" fmla="*/ 0 h 2030278"/>
              <a:gd name="connsiteX2" fmla="*/ 2293749 w 2293749"/>
              <a:gd name="connsiteY2" fmla="*/ 1015139 h 2030278"/>
              <a:gd name="connsiteX3" fmla="*/ 1046136 w 2293749"/>
              <a:gd name="connsiteY3" fmla="*/ 2014779 h 2030278"/>
              <a:gd name="connsiteX4" fmla="*/ 0 w 2293749"/>
              <a:gd name="connsiteY4" fmla="*/ 2030278 h 2030278"/>
              <a:gd name="connsiteX5" fmla="*/ 0 w 2293749"/>
              <a:gd name="connsiteY5" fmla="*/ 0 h 2030278"/>
              <a:gd name="connsiteX0" fmla="*/ 0 w 2294007"/>
              <a:gd name="connsiteY0" fmla="*/ 0 h 2030278"/>
              <a:gd name="connsiteX1" fmla="*/ 1046136 w 2294007"/>
              <a:gd name="connsiteY1" fmla="*/ 0 h 2030278"/>
              <a:gd name="connsiteX2" fmla="*/ 2293749 w 2294007"/>
              <a:gd name="connsiteY2" fmla="*/ 1015139 h 2030278"/>
              <a:gd name="connsiteX3" fmla="*/ 1046136 w 2294007"/>
              <a:gd name="connsiteY3" fmla="*/ 2014779 h 2030278"/>
              <a:gd name="connsiteX4" fmla="*/ 0 w 2294007"/>
              <a:gd name="connsiteY4" fmla="*/ 2030278 h 2030278"/>
              <a:gd name="connsiteX5" fmla="*/ 0 w 2294007"/>
              <a:gd name="connsiteY5" fmla="*/ 0 h 2030278"/>
              <a:gd name="connsiteX0" fmla="*/ 0 w 2294007"/>
              <a:gd name="connsiteY0" fmla="*/ 0 h 2030278"/>
              <a:gd name="connsiteX1" fmla="*/ 1046136 w 2294007"/>
              <a:gd name="connsiteY1" fmla="*/ 0 h 2030278"/>
              <a:gd name="connsiteX2" fmla="*/ 2293749 w 2294007"/>
              <a:gd name="connsiteY2" fmla="*/ 1015139 h 2030278"/>
              <a:gd name="connsiteX3" fmla="*/ 1046136 w 2294007"/>
              <a:gd name="connsiteY3" fmla="*/ 2014779 h 2030278"/>
              <a:gd name="connsiteX4" fmla="*/ 0 w 2294007"/>
              <a:gd name="connsiteY4" fmla="*/ 2030278 h 2030278"/>
              <a:gd name="connsiteX5" fmla="*/ 240729 w 2294007"/>
              <a:gd name="connsiteY5" fmla="*/ 998163 h 2030278"/>
              <a:gd name="connsiteX6" fmla="*/ 0 w 2294007"/>
              <a:gd name="connsiteY6" fmla="*/ 0 h 2030278"/>
              <a:gd name="connsiteX0" fmla="*/ 47855 w 2341862"/>
              <a:gd name="connsiteY0" fmla="*/ 0 h 2030278"/>
              <a:gd name="connsiteX1" fmla="*/ 1093991 w 2341862"/>
              <a:gd name="connsiteY1" fmla="*/ 0 h 2030278"/>
              <a:gd name="connsiteX2" fmla="*/ 2341604 w 2341862"/>
              <a:gd name="connsiteY2" fmla="*/ 1015139 h 2030278"/>
              <a:gd name="connsiteX3" fmla="*/ 1093991 w 2341862"/>
              <a:gd name="connsiteY3" fmla="*/ 2014779 h 2030278"/>
              <a:gd name="connsiteX4" fmla="*/ 47855 w 2341862"/>
              <a:gd name="connsiteY4" fmla="*/ 2030278 h 2030278"/>
              <a:gd name="connsiteX5" fmla="*/ 217781 w 2341862"/>
              <a:gd name="connsiteY5" fmla="*/ 1568542 h 2030278"/>
              <a:gd name="connsiteX6" fmla="*/ 288584 w 2341862"/>
              <a:gd name="connsiteY6" fmla="*/ 998163 h 2030278"/>
              <a:gd name="connsiteX7" fmla="*/ 47855 w 2341862"/>
              <a:gd name="connsiteY7" fmla="*/ 0 h 2030278"/>
              <a:gd name="connsiteX0" fmla="*/ 47855 w 2341862"/>
              <a:gd name="connsiteY0" fmla="*/ 0 h 2030278"/>
              <a:gd name="connsiteX1" fmla="*/ 1093991 w 2341862"/>
              <a:gd name="connsiteY1" fmla="*/ 0 h 2030278"/>
              <a:gd name="connsiteX2" fmla="*/ 2341604 w 2341862"/>
              <a:gd name="connsiteY2" fmla="*/ 1015139 h 2030278"/>
              <a:gd name="connsiteX3" fmla="*/ 1093991 w 2341862"/>
              <a:gd name="connsiteY3" fmla="*/ 2014779 h 2030278"/>
              <a:gd name="connsiteX4" fmla="*/ 47855 w 2341862"/>
              <a:gd name="connsiteY4" fmla="*/ 2030278 h 2030278"/>
              <a:gd name="connsiteX5" fmla="*/ 217781 w 2341862"/>
              <a:gd name="connsiteY5" fmla="*/ 1568542 h 2030278"/>
              <a:gd name="connsiteX6" fmla="*/ 288584 w 2341862"/>
              <a:gd name="connsiteY6" fmla="*/ 998163 h 2030278"/>
              <a:gd name="connsiteX7" fmla="*/ 274423 w 2341862"/>
              <a:gd name="connsiteY7" fmla="*/ 475316 h 2030278"/>
              <a:gd name="connsiteX8" fmla="*/ 47855 w 2341862"/>
              <a:gd name="connsiteY8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8907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303239 w 2356517"/>
              <a:gd name="connsiteY8" fmla="*/ 792193 h 2030278"/>
              <a:gd name="connsiteX9" fmla="*/ 274918 w 2356517"/>
              <a:gd name="connsiteY9" fmla="*/ 475316 h 2030278"/>
              <a:gd name="connsiteX10" fmla="*/ 62510 w 2356517"/>
              <a:gd name="connsiteY10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303239 w 2356517"/>
              <a:gd name="connsiteY8" fmla="*/ 792193 h 2030278"/>
              <a:gd name="connsiteX9" fmla="*/ 289078 w 2356517"/>
              <a:gd name="connsiteY9" fmla="*/ 570379 h 2030278"/>
              <a:gd name="connsiteX10" fmla="*/ 62510 w 2356517"/>
              <a:gd name="connsiteY10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570379 h 2030278"/>
              <a:gd name="connsiteX11" fmla="*/ 81783 w 2375790"/>
              <a:gd name="connsiteY11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570379 h 2030278"/>
              <a:gd name="connsiteX11" fmla="*/ 81783 w 2375790"/>
              <a:gd name="connsiteY11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665443 h 2030278"/>
              <a:gd name="connsiteX11" fmla="*/ 308351 w 2375790"/>
              <a:gd name="connsiteY11" fmla="*/ 570379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17054 w 2375790"/>
              <a:gd name="connsiteY10" fmla="*/ 665444 h 2030278"/>
              <a:gd name="connsiteX11" fmla="*/ 308351 w 2375790"/>
              <a:gd name="connsiteY11" fmla="*/ 570379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17054 w 2375790"/>
              <a:gd name="connsiteY10" fmla="*/ 665444 h 2030278"/>
              <a:gd name="connsiteX11" fmla="*/ 290945 w 2375790"/>
              <a:gd name="connsiteY11" fmla="*/ 531430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0945 w 2375790"/>
              <a:gd name="connsiteY11" fmla="*/ 531430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9648 w 2375790"/>
              <a:gd name="connsiteY11" fmla="*/ 541167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9648 w 2375790"/>
              <a:gd name="connsiteY11" fmla="*/ 541167 h 2030278"/>
              <a:gd name="connsiteX12" fmla="*/ 81783 w 2375790"/>
              <a:gd name="connsiteY12" fmla="*/ 0 h 2030278"/>
              <a:gd name="connsiteX0" fmla="*/ 79431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79430 w 2373438"/>
              <a:gd name="connsiteY6" fmla="*/ 190126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9431 w 2373438"/>
              <a:gd name="connsiteY13" fmla="*/ 0 h 2030278"/>
              <a:gd name="connsiteX0" fmla="*/ 79431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9431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211749 w 2373438"/>
              <a:gd name="connsiteY6" fmla="*/ 1718654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211749 w 2373438"/>
              <a:gd name="connsiteY6" fmla="*/ 1718654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88415 w 2373438"/>
              <a:gd name="connsiteY12" fmla="*/ 541167 h 2030278"/>
              <a:gd name="connsiteX13" fmla="*/ 70728 w 2373438"/>
              <a:gd name="connsiteY13" fmla="*/ 0 h 2030278"/>
              <a:gd name="connsiteX0" fmla="*/ 6669 w 2309379"/>
              <a:gd name="connsiteY0" fmla="*/ 0 h 2050420"/>
              <a:gd name="connsiteX1" fmla="*/ 1061508 w 2309379"/>
              <a:gd name="connsiteY1" fmla="*/ 0 h 2050420"/>
              <a:gd name="connsiteX2" fmla="*/ 2309121 w 2309379"/>
              <a:gd name="connsiteY2" fmla="*/ 1015139 h 2050420"/>
              <a:gd name="connsiteX3" fmla="*/ 1061508 w 2309379"/>
              <a:gd name="connsiteY3" fmla="*/ 2014779 h 2050420"/>
              <a:gd name="connsiteX4" fmla="*/ 113057 w 2309379"/>
              <a:gd name="connsiteY4" fmla="*/ 2050420 h 2050420"/>
              <a:gd name="connsiteX5" fmla="*/ 25254 w 2309379"/>
              <a:gd name="connsiteY5" fmla="*/ 1976027 h 2050420"/>
              <a:gd name="connsiteX6" fmla="*/ 147690 w 2309379"/>
              <a:gd name="connsiteY6" fmla="*/ 1718654 h 2050420"/>
              <a:gd name="connsiteX7" fmla="*/ 109038 w 2309379"/>
              <a:gd name="connsiteY7" fmla="*/ 1780619 h 2050420"/>
              <a:gd name="connsiteX8" fmla="*/ 213619 w 2309379"/>
              <a:gd name="connsiteY8" fmla="*/ 1505167 h 2050420"/>
              <a:gd name="connsiteX9" fmla="*/ 256101 w 2309379"/>
              <a:gd name="connsiteY9" fmla="*/ 998163 h 2050420"/>
              <a:gd name="connsiteX10" fmla="*/ 256101 w 2309379"/>
              <a:gd name="connsiteY10" fmla="*/ 792193 h 2050420"/>
              <a:gd name="connsiteX11" fmla="*/ 241941 w 2309379"/>
              <a:gd name="connsiteY11" fmla="*/ 655706 h 2050420"/>
              <a:gd name="connsiteX12" fmla="*/ 224356 w 2309379"/>
              <a:gd name="connsiteY12" fmla="*/ 541167 h 2050420"/>
              <a:gd name="connsiteX13" fmla="*/ 6669 w 2309379"/>
              <a:gd name="connsiteY13" fmla="*/ 0 h 2050420"/>
              <a:gd name="connsiteX0" fmla="*/ 6669 w 2309123"/>
              <a:gd name="connsiteY0" fmla="*/ 0 h 2050420"/>
              <a:gd name="connsiteX1" fmla="*/ 1070388 w 2309123"/>
              <a:gd name="connsiteY1" fmla="*/ 10071 h 2050420"/>
              <a:gd name="connsiteX2" fmla="*/ 2309121 w 2309123"/>
              <a:gd name="connsiteY2" fmla="*/ 1015139 h 2050420"/>
              <a:gd name="connsiteX3" fmla="*/ 1061508 w 2309123"/>
              <a:gd name="connsiteY3" fmla="*/ 2014779 h 2050420"/>
              <a:gd name="connsiteX4" fmla="*/ 113057 w 2309123"/>
              <a:gd name="connsiteY4" fmla="*/ 2050420 h 2050420"/>
              <a:gd name="connsiteX5" fmla="*/ 25254 w 2309123"/>
              <a:gd name="connsiteY5" fmla="*/ 1976027 h 2050420"/>
              <a:gd name="connsiteX6" fmla="*/ 147690 w 2309123"/>
              <a:gd name="connsiteY6" fmla="*/ 1718654 h 2050420"/>
              <a:gd name="connsiteX7" fmla="*/ 109038 w 2309123"/>
              <a:gd name="connsiteY7" fmla="*/ 1780619 h 2050420"/>
              <a:gd name="connsiteX8" fmla="*/ 213619 w 2309123"/>
              <a:gd name="connsiteY8" fmla="*/ 1505167 h 2050420"/>
              <a:gd name="connsiteX9" fmla="*/ 256101 w 2309123"/>
              <a:gd name="connsiteY9" fmla="*/ 998163 h 2050420"/>
              <a:gd name="connsiteX10" fmla="*/ 256101 w 2309123"/>
              <a:gd name="connsiteY10" fmla="*/ 792193 h 2050420"/>
              <a:gd name="connsiteX11" fmla="*/ 241941 w 2309123"/>
              <a:gd name="connsiteY11" fmla="*/ 655706 h 2050420"/>
              <a:gd name="connsiteX12" fmla="*/ 224356 w 2309123"/>
              <a:gd name="connsiteY12" fmla="*/ 541167 h 2050420"/>
              <a:gd name="connsiteX13" fmla="*/ 6669 w 2309123"/>
              <a:gd name="connsiteY13" fmla="*/ 0 h 2050420"/>
              <a:gd name="connsiteX0" fmla="*/ 6669 w 2309123"/>
              <a:gd name="connsiteY0" fmla="*/ 0 h 2050420"/>
              <a:gd name="connsiteX1" fmla="*/ 1070388 w 2309123"/>
              <a:gd name="connsiteY1" fmla="*/ 10071 h 2050420"/>
              <a:gd name="connsiteX2" fmla="*/ 2309121 w 2309123"/>
              <a:gd name="connsiteY2" fmla="*/ 1015139 h 2050420"/>
              <a:gd name="connsiteX3" fmla="*/ 1061508 w 2309123"/>
              <a:gd name="connsiteY3" fmla="*/ 2044992 h 2050420"/>
              <a:gd name="connsiteX4" fmla="*/ 113057 w 2309123"/>
              <a:gd name="connsiteY4" fmla="*/ 2050420 h 2050420"/>
              <a:gd name="connsiteX5" fmla="*/ 25254 w 2309123"/>
              <a:gd name="connsiteY5" fmla="*/ 1976027 h 2050420"/>
              <a:gd name="connsiteX6" fmla="*/ 147690 w 2309123"/>
              <a:gd name="connsiteY6" fmla="*/ 1718654 h 2050420"/>
              <a:gd name="connsiteX7" fmla="*/ 109038 w 2309123"/>
              <a:gd name="connsiteY7" fmla="*/ 1780619 h 2050420"/>
              <a:gd name="connsiteX8" fmla="*/ 213619 w 2309123"/>
              <a:gd name="connsiteY8" fmla="*/ 1505167 h 2050420"/>
              <a:gd name="connsiteX9" fmla="*/ 256101 w 2309123"/>
              <a:gd name="connsiteY9" fmla="*/ 998163 h 2050420"/>
              <a:gd name="connsiteX10" fmla="*/ 256101 w 2309123"/>
              <a:gd name="connsiteY10" fmla="*/ 792193 h 2050420"/>
              <a:gd name="connsiteX11" fmla="*/ 241941 w 2309123"/>
              <a:gd name="connsiteY11" fmla="*/ 655706 h 2050420"/>
              <a:gd name="connsiteX12" fmla="*/ 224356 w 2309123"/>
              <a:gd name="connsiteY12" fmla="*/ 541167 h 2050420"/>
              <a:gd name="connsiteX13" fmla="*/ 6669 w 2309123"/>
              <a:gd name="connsiteY13" fmla="*/ 0 h 2050420"/>
              <a:gd name="connsiteX0" fmla="*/ 6669 w 2309123"/>
              <a:gd name="connsiteY0" fmla="*/ 20142 h 2070562"/>
              <a:gd name="connsiteX1" fmla="*/ 1070388 w 2309123"/>
              <a:gd name="connsiteY1" fmla="*/ 0 h 2070562"/>
              <a:gd name="connsiteX2" fmla="*/ 2309121 w 2309123"/>
              <a:gd name="connsiteY2" fmla="*/ 1035281 h 2070562"/>
              <a:gd name="connsiteX3" fmla="*/ 1061508 w 2309123"/>
              <a:gd name="connsiteY3" fmla="*/ 2065134 h 2070562"/>
              <a:gd name="connsiteX4" fmla="*/ 113057 w 2309123"/>
              <a:gd name="connsiteY4" fmla="*/ 2070562 h 2070562"/>
              <a:gd name="connsiteX5" fmla="*/ 25254 w 2309123"/>
              <a:gd name="connsiteY5" fmla="*/ 1996169 h 2070562"/>
              <a:gd name="connsiteX6" fmla="*/ 147690 w 2309123"/>
              <a:gd name="connsiteY6" fmla="*/ 1738796 h 2070562"/>
              <a:gd name="connsiteX7" fmla="*/ 109038 w 2309123"/>
              <a:gd name="connsiteY7" fmla="*/ 1800761 h 2070562"/>
              <a:gd name="connsiteX8" fmla="*/ 213619 w 2309123"/>
              <a:gd name="connsiteY8" fmla="*/ 1525309 h 2070562"/>
              <a:gd name="connsiteX9" fmla="*/ 256101 w 2309123"/>
              <a:gd name="connsiteY9" fmla="*/ 1018305 h 2070562"/>
              <a:gd name="connsiteX10" fmla="*/ 256101 w 2309123"/>
              <a:gd name="connsiteY10" fmla="*/ 812335 h 2070562"/>
              <a:gd name="connsiteX11" fmla="*/ 241941 w 2309123"/>
              <a:gd name="connsiteY11" fmla="*/ 675848 h 2070562"/>
              <a:gd name="connsiteX12" fmla="*/ 224356 w 2309123"/>
              <a:gd name="connsiteY12" fmla="*/ 561309 h 2070562"/>
              <a:gd name="connsiteX13" fmla="*/ 6669 w 2309123"/>
              <a:gd name="connsiteY13" fmla="*/ 20142 h 2070562"/>
              <a:gd name="connsiteX0" fmla="*/ 6669 w 2264721"/>
              <a:gd name="connsiteY0" fmla="*/ 20142 h 2070562"/>
              <a:gd name="connsiteX1" fmla="*/ 1070388 w 2264721"/>
              <a:gd name="connsiteY1" fmla="*/ 0 h 2070562"/>
              <a:gd name="connsiteX2" fmla="*/ 2264719 w 2264721"/>
              <a:gd name="connsiteY2" fmla="*/ 1025210 h 2070562"/>
              <a:gd name="connsiteX3" fmla="*/ 1061508 w 2264721"/>
              <a:gd name="connsiteY3" fmla="*/ 2065134 h 2070562"/>
              <a:gd name="connsiteX4" fmla="*/ 113057 w 2264721"/>
              <a:gd name="connsiteY4" fmla="*/ 2070562 h 2070562"/>
              <a:gd name="connsiteX5" fmla="*/ 25254 w 2264721"/>
              <a:gd name="connsiteY5" fmla="*/ 1996169 h 2070562"/>
              <a:gd name="connsiteX6" fmla="*/ 147690 w 2264721"/>
              <a:gd name="connsiteY6" fmla="*/ 1738796 h 2070562"/>
              <a:gd name="connsiteX7" fmla="*/ 109038 w 2264721"/>
              <a:gd name="connsiteY7" fmla="*/ 1800761 h 2070562"/>
              <a:gd name="connsiteX8" fmla="*/ 213619 w 2264721"/>
              <a:gd name="connsiteY8" fmla="*/ 1525309 h 2070562"/>
              <a:gd name="connsiteX9" fmla="*/ 256101 w 2264721"/>
              <a:gd name="connsiteY9" fmla="*/ 1018305 h 2070562"/>
              <a:gd name="connsiteX10" fmla="*/ 256101 w 2264721"/>
              <a:gd name="connsiteY10" fmla="*/ 812335 h 2070562"/>
              <a:gd name="connsiteX11" fmla="*/ 241941 w 2264721"/>
              <a:gd name="connsiteY11" fmla="*/ 675848 h 2070562"/>
              <a:gd name="connsiteX12" fmla="*/ 224356 w 2264721"/>
              <a:gd name="connsiteY12" fmla="*/ 561309 h 2070562"/>
              <a:gd name="connsiteX13" fmla="*/ 6669 w 2264721"/>
              <a:gd name="connsiteY13" fmla="*/ 20142 h 2070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64721" h="2070562">
                <a:moveTo>
                  <a:pt x="6669" y="20142"/>
                </a:moveTo>
                <a:lnTo>
                  <a:pt x="1070388" y="0"/>
                </a:lnTo>
                <a:cubicBezTo>
                  <a:pt x="1648153" y="0"/>
                  <a:pt x="2266199" y="681021"/>
                  <a:pt x="2264719" y="1025210"/>
                </a:cubicBezTo>
                <a:cubicBezTo>
                  <a:pt x="2263239" y="1369399"/>
                  <a:pt x="1639273" y="2065134"/>
                  <a:pt x="1061508" y="2065134"/>
                </a:cubicBezTo>
                <a:lnTo>
                  <a:pt x="113057" y="2070562"/>
                </a:lnTo>
                <a:cubicBezTo>
                  <a:pt x="-71255" y="2064103"/>
                  <a:pt x="25254" y="2017671"/>
                  <a:pt x="25254" y="1996169"/>
                </a:cubicBezTo>
                <a:cubicBezTo>
                  <a:pt x="25254" y="1974667"/>
                  <a:pt x="123573" y="1769741"/>
                  <a:pt x="147690" y="1738796"/>
                </a:cubicBezTo>
                <a:cubicBezTo>
                  <a:pt x="171807" y="1707851"/>
                  <a:pt x="73637" y="1866777"/>
                  <a:pt x="109038" y="1800761"/>
                </a:cubicBezTo>
                <a:cubicBezTo>
                  <a:pt x="144439" y="1734745"/>
                  <a:pt x="178218" y="1654701"/>
                  <a:pt x="213619" y="1525309"/>
                </a:cubicBezTo>
                <a:cubicBezTo>
                  <a:pt x="249020" y="1395917"/>
                  <a:pt x="253741" y="1137134"/>
                  <a:pt x="256101" y="1018305"/>
                </a:cubicBezTo>
                <a:cubicBezTo>
                  <a:pt x="258461" y="899476"/>
                  <a:pt x="256101" y="867788"/>
                  <a:pt x="256101" y="812335"/>
                </a:cubicBezTo>
                <a:cubicBezTo>
                  <a:pt x="256101" y="756882"/>
                  <a:pt x="244301" y="712817"/>
                  <a:pt x="241941" y="675848"/>
                </a:cubicBezTo>
                <a:cubicBezTo>
                  <a:pt x="239581" y="638879"/>
                  <a:pt x="229665" y="681953"/>
                  <a:pt x="224356" y="561309"/>
                </a:cubicBezTo>
                <a:lnTo>
                  <a:pt x="6669" y="20142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8" name="Group 77"/>
          <p:cNvGrpSpPr/>
          <p:nvPr/>
        </p:nvGrpSpPr>
        <p:grpSpPr>
          <a:xfrm>
            <a:off x="3626356" y="2670227"/>
            <a:ext cx="676788" cy="400110"/>
            <a:chOff x="3521425" y="1920719"/>
            <a:chExt cx="676788" cy="400110"/>
          </a:xfrm>
        </p:grpSpPr>
        <p:sp>
          <p:nvSpPr>
            <p:cNvPr id="31" name="TextBox 30"/>
            <p:cNvSpPr txBox="1"/>
            <p:nvPr/>
          </p:nvSpPr>
          <p:spPr>
            <a:xfrm>
              <a:off x="3521425" y="1920719"/>
              <a:ext cx="6767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A+B</a:t>
              </a:r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5" name="Straight Connector 54"/>
            <p:cNvCxnSpPr/>
            <p:nvPr/>
          </p:nvCxnSpPr>
          <p:spPr>
            <a:xfrm>
              <a:off x="3688702" y="1970032"/>
              <a:ext cx="367004" cy="1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7" name="Straight Connector 56"/>
          <p:cNvCxnSpPr/>
          <p:nvPr/>
        </p:nvCxnSpPr>
        <p:spPr>
          <a:xfrm>
            <a:off x="8011646" y="3460434"/>
            <a:ext cx="111689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10305733" y="3090105"/>
            <a:ext cx="1552149" cy="3231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9" name="Group 78"/>
          <p:cNvGrpSpPr/>
          <p:nvPr/>
        </p:nvGrpSpPr>
        <p:grpSpPr>
          <a:xfrm>
            <a:off x="5277303" y="2600645"/>
            <a:ext cx="380506" cy="1049448"/>
            <a:chOff x="5172372" y="1851137"/>
            <a:chExt cx="380506" cy="1049448"/>
          </a:xfrm>
        </p:grpSpPr>
        <p:sp>
          <p:nvSpPr>
            <p:cNvPr id="60" name="TextBox 59"/>
            <p:cNvSpPr txBox="1"/>
            <p:nvPr/>
          </p:nvSpPr>
          <p:spPr>
            <a:xfrm>
              <a:off x="5172372" y="1851137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196690" y="2500475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B</a:t>
              </a:r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10806521" y="2697997"/>
            <a:ext cx="676788" cy="400110"/>
            <a:chOff x="10701590" y="1948489"/>
            <a:chExt cx="676788" cy="400110"/>
          </a:xfrm>
        </p:grpSpPr>
        <p:sp>
          <p:nvSpPr>
            <p:cNvPr id="64" name="TextBox 63"/>
            <p:cNvSpPr txBox="1"/>
            <p:nvPr/>
          </p:nvSpPr>
          <p:spPr>
            <a:xfrm>
              <a:off x="10701590" y="1948489"/>
              <a:ext cx="6767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A+B</a:t>
              </a:r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5" name="Straight Connector 64"/>
            <p:cNvCxnSpPr/>
            <p:nvPr/>
          </p:nvCxnSpPr>
          <p:spPr>
            <a:xfrm flipV="1">
              <a:off x="10799235" y="2009721"/>
              <a:ext cx="163379" cy="306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V="1">
              <a:off x="11096488" y="2001212"/>
              <a:ext cx="163379" cy="3065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71"/>
          <p:cNvSpPr txBox="1"/>
          <p:nvPr/>
        </p:nvSpPr>
        <p:spPr>
          <a:xfrm>
            <a:off x="4552205" y="2823841"/>
            <a:ext cx="4251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Flowchart: Delay 4"/>
          <p:cNvSpPr/>
          <p:nvPr/>
        </p:nvSpPr>
        <p:spPr>
          <a:xfrm>
            <a:off x="2028408" y="2754818"/>
            <a:ext cx="1030019" cy="753242"/>
          </a:xfrm>
          <a:custGeom>
            <a:avLst/>
            <a:gdLst>
              <a:gd name="connsiteX0" fmla="*/ 0 w 2092271"/>
              <a:gd name="connsiteY0" fmla="*/ 0 h 2030278"/>
              <a:gd name="connsiteX1" fmla="*/ 1046136 w 2092271"/>
              <a:gd name="connsiteY1" fmla="*/ 0 h 2030278"/>
              <a:gd name="connsiteX2" fmla="*/ 2092272 w 2092271"/>
              <a:gd name="connsiteY2" fmla="*/ 1015139 h 2030278"/>
              <a:gd name="connsiteX3" fmla="*/ 1046136 w 2092271"/>
              <a:gd name="connsiteY3" fmla="*/ 2030278 h 2030278"/>
              <a:gd name="connsiteX4" fmla="*/ 0 w 2092271"/>
              <a:gd name="connsiteY4" fmla="*/ 2030278 h 2030278"/>
              <a:gd name="connsiteX5" fmla="*/ 0 w 2092271"/>
              <a:gd name="connsiteY5" fmla="*/ 0 h 2030278"/>
              <a:gd name="connsiteX0" fmla="*/ 0 w 2092272"/>
              <a:gd name="connsiteY0" fmla="*/ 0 h 2030278"/>
              <a:gd name="connsiteX1" fmla="*/ 1046136 w 2092272"/>
              <a:gd name="connsiteY1" fmla="*/ 0 h 2030278"/>
              <a:gd name="connsiteX2" fmla="*/ 2092272 w 2092272"/>
              <a:gd name="connsiteY2" fmla="*/ 1015139 h 2030278"/>
              <a:gd name="connsiteX3" fmla="*/ 1046136 w 2092272"/>
              <a:gd name="connsiteY3" fmla="*/ 2030278 h 2030278"/>
              <a:gd name="connsiteX4" fmla="*/ 0 w 2092272"/>
              <a:gd name="connsiteY4" fmla="*/ 2030278 h 2030278"/>
              <a:gd name="connsiteX5" fmla="*/ 0 w 2092272"/>
              <a:gd name="connsiteY5" fmla="*/ 0 h 2030278"/>
              <a:gd name="connsiteX0" fmla="*/ 0 w 2092272"/>
              <a:gd name="connsiteY0" fmla="*/ 0 h 2030278"/>
              <a:gd name="connsiteX1" fmla="*/ 1046136 w 2092272"/>
              <a:gd name="connsiteY1" fmla="*/ 0 h 2030278"/>
              <a:gd name="connsiteX2" fmla="*/ 2092272 w 2092272"/>
              <a:gd name="connsiteY2" fmla="*/ 1015139 h 2030278"/>
              <a:gd name="connsiteX3" fmla="*/ 1046136 w 2092272"/>
              <a:gd name="connsiteY3" fmla="*/ 2014779 h 2030278"/>
              <a:gd name="connsiteX4" fmla="*/ 0 w 2092272"/>
              <a:gd name="connsiteY4" fmla="*/ 2030278 h 2030278"/>
              <a:gd name="connsiteX5" fmla="*/ 0 w 2092272"/>
              <a:gd name="connsiteY5" fmla="*/ 0 h 2030278"/>
              <a:gd name="connsiteX0" fmla="*/ 0 w 2231756"/>
              <a:gd name="connsiteY0" fmla="*/ 0 h 2030278"/>
              <a:gd name="connsiteX1" fmla="*/ 1046136 w 2231756"/>
              <a:gd name="connsiteY1" fmla="*/ 0 h 2030278"/>
              <a:gd name="connsiteX2" fmla="*/ 2231756 w 2231756"/>
              <a:gd name="connsiteY2" fmla="*/ 1015139 h 2030278"/>
              <a:gd name="connsiteX3" fmla="*/ 1046136 w 2231756"/>
              <a:gd name="connsiteY3" fmla="*/ 2014779 h 2030278"/>
              <a:gd name="connsiteX4" fmla="*/ 0 w 2231756"/>
              <a:gd name="connsiteY4" fmla="*/ 2030278 h 2030278"/>
              <a:gd name="connsiteX5" fmla="*/ 0 w 2231756"/>
              <a:gd name="connsiteY5" fmla="*/ 0 h 2030278"/>
              <a:gd name="connsiteX0" fmla="*/ 0 w 2293749"/>
              <a:gd name="connsiteY0" fmla="*/ 0 h 2030278"/>
              <a:gd name="connsiteX1" fmla="*/ 1046136 w 2293749"/>
              <a:gd name="connsiteY1" fmla="*/ 0 h 2030278"/>
              <a:gd name="connsiteX2" fmla="*/ 2293749 w 2293749"/>
              <a:gd name="connsiteY2" fmla="*/ 1015139 h 2030278"/>
              <a:gd name="connsiteX3" fmla="*/ 1046136 w 2293749"/>
              <a:gd name="connsiteY3" fmla="*/ 2014779 h 2030278"/>
              <a:gd name="connsiteX4" fmla="*/ 0 w 2293749"/>
              <a:gd name="connsiteY4" fmla="*/ 2030278 h 2030278"/>
              <a:gd name="connsiteX5" fmla="*/ 0 w 2293749"/>
              <a:gd name="connsiteY5" fmla="*/ 0 h 2030278"/>
              <a:gd name="connsiteX0" fmla="*/ 0 w 2294007"/>
              <a:gd name="connsiteY0" fmla="*/ 0 h 2030278"/>
              <a:gd name="connsiteX1" fmla="*/ 1046136 w 2294007"/>
              <a:gd name="connsiteY1" fmla="*/ 0 h 2030278"/>
              <a:gd name="connsiteX2" fmla="*/ 2293749 w 2294007"/>
              <a:gd name="connsiteY2" fmla="*/ 1015139 h 2030278"/>
              <a:gd name="connsiteX3" fmla="*/ 1046136 w 2294007"/>
              <a:gd name="connsiteY3" fmla="*/ 2014779 h 2030278"/>
              <a:gd name="connsiteX4" fmla="*/ 0 w 2294007"/>
              <a:gd name="connsiteY4" fmla="*/ 2030278 h 2030278"/>
              <a:gd name="connsiteX5" fmla="*/ 0 w 2294007"/>
              <a:gd name="connsiteY5" fmla="*/ 0 h 2030278"/>
              <a:gd name="connsiteX0" fmla="*/ 0 w 2294007"/>
              <a:gd name="connsiteY0" fmla="*/ 0 h 2030278"/>
              <a:gd name="connsiteX1" fmla="*/ 1046136 w 2294007"/>
              <a:gd name="connsiteY1" fmla="*/ 0 h 2030278"/>
              <a:gd name="connsiteX2" fmla="*/ 2293749 w 2294007"/>
              <a:gd name="connsiteY2" fmla="*/ 1015139 h 2030278"/>
              <a:gd name="connsiteX3" fmla="*/ 1046136 w 2294007"/>
              <a:gd name="connsiteY3" fmla="*/ 2014779 h 2030278"/>
              <a:gd name="connsiteX4" fmla="*/ 0 w 2294007"/>
              <a:gd name="connsiteY4" fmla="*/ 2030278 h 2030278"/>
              <a:gd name="connsiteX5" fmla="*/ 240729 w 2294007"/>
              <a:gd name="connsiteY5" fmla="*/ 998163 h 2030278"/>
              <a:gd name="connsiteX6" fmla="*/ 0 w 2294007"/>
              <a:gd name="connsiteY6" fmla="*/ 0 h 2030278"/>
              <a:gd name="connsiteX0" fmla="*/ 47855 w 2341862"/>
              <a:gd name="connsiteY0" fmla="*/ 0 h 2030278"/>
              <a:gd name="connsiteX1" fmla="*/ 1093991 w 2341862"/>
              <a:gd name="connsiteY1" fmla="*/ 0 h 2030278"/>
              <a:gd name="connsiteX2" fmla="*/ 2341604 w 2341862"/>
              <a:gd name="connsiteY2" fmla="*/ 1015139 h 2030278"/>
              <a:gd name="connsiteX3" fmla="*/ 1093991 w 2341862"/>
              <a:gd name="connsiteY3" fmla="*/ 2014779 h 2030278"/>
              <a:gd name="connsiteX4" fmla="*/ 47855 w 2341862"/>
              <a:gd name="connsiteY4" fmla="*/ 2030278 h 2030278"/>
              <a:gd name="connsiteX5" fmla="*/ 217781 w 2341862"/>
              <a:gd name="connsiteY5" fmla="*/ 1568542 h 2030278"/>
              <a:gd name="connsiteX6" fmla="*/ 288584 w 2341862"/>
              <a:gd name="connsiteY6" fmla="*/ 998163 h 2030278"/>
              <a:gd name="connsiteX7" fmla="*/ 47855 w 2341862"/>
              <a:gd name="connsiteY7" fmla="*/ 0 h 2030278"/>
              <a:gd name="connsiteX0" fmla="*/ 47855 w 2341862"/>
              <a:gd name="connsiteY0" fmla="*/ 0 h 2030278"/>
              <a:gd name="connsiteX1" fmla="*/ 1093991 w 2341862"/>
              <a:gd name="connsiteY1" fmla="*/ 0 h 2030278"/>
              <a:gd name="connsiteX2" fmla="*/ 2341604 w 2341862"/>
              <a:gd name="connsiteY2" fmla="*/ 1015139 h 2030278"/>
              <a:gd name="connsiteX3" fmla="*/ 1093991 w 2341862"/>
              <a:gd name="connsiteY3" fmla="*/ 2014779 h 2030278"/>
              <a:gd name="connsiteX4" fmla="*/ 47855 w 2341862"/>
              <a:gd name="connsiteY4" fmla="*/ 2030278 h 2030278"/>
              <a:gd name="connsiteX5" fmla="*/ 217781 w 2341862"/>
              <a:gd name="connsiteY5" fmla="*/ 1568542 h 2030278"/>
              <a:gd name="connsiteX6" fmla="*/ 288584 w 2341862"/>
              <a:gd name="connsiteY6" fmla="*/ 998163 h 2030278"/>
              <a:gd name="connsiteX7" fmla="*/ 274423 w 2341862"/>
              <a:gd name="connsiteY7" fmla="*/ 475316 h 2030278"/>
              <a:gd name="connsiteX8" fmla="*/ 47855 w 2341862"/>
              <a:gd name="connsiteY8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8907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32436 w 2356517"/>
              <a:gd name="connsiteY6" fmla="*/ 1568542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274918 w 2356517"/>
              <a:gd name="connsiteY8" fmla="*/ 475316 h 2030278"/>
              <a:gd name="connsiteX9" fmla="*/ 62510 w 2356517"/>
              <a:gd name="connsiteY9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303239 w 2356517"/>
              <a:gd name="connsiteY8" fmla="*/ 792193 h 2030278"/>
              <a:gd name="connsiteX9" fmla="*/ 274918 w 2356517"/>
              <a:gd name="connsiteY9" fmla="*/ 475316 h 2030278"/>
              <a:gd name="connsiteX10" fmla="*/ 62510 w 2356517"/>
              <a:gd name="connsiteY10" fmla="*/ 0 h 2030278"/>
              <a:gd name="connsiteX0" fmla="*/ 62510 w 2356517"/>
              <a:gd name="connsiteY0" fmla="*/ 0 h 2030278"/>
              <a:gd name="connsiteX1" fmla="*/ 1108646 w 2356517"/>
              <a:gd name="connsiteY1" fmla="*/ 0 h 2030278"/>
              <a:gd name="connsiteX2" fmla="*/ 2356259 w 2356517"/>
              <a:gd name="connsiteY2" fmla="*/ 1015139 h 2030278"/>
              <a:gd name="connsiteX3" fmla="*/ 1108646 w 2356517"/>
              <a:gd name="connsiteY3" fmla="*/ 2014779 h 2030278"/>
              <a:gd name="connsiteX4" fmla="*/ 62510 w 2356517"/>
              <a:gd name="connsiteY4" fmla="*/ 2030278 h 2030278"/>
              <a:gd name="connsiteX5" fmla="*/ 147473 w 2356517"/>
              <a:gd name="connsiteY5" fmla="*/ 1790356 h 2030278"/>
              <a:gd name="connsiteX6" fmla="*/ 260757 w 2356517"/>
              <a:gd name="connsiteY6" fmla="*/ 1505167 h 2030278"/>
              <a:gd name="connsiteX7" fmla="*/ 303239 w 2356517"/>
              <a:gd name="connsiteY7" fmla="*/ 998163 h 2030278"/>
              <a:gd name="connsiteX8" fmla="*/ 303239 w 2356517"/>
              <a:gd name="connsiteY8" fmla="*/ 792193 h 2030278"/>
              <a:gd name="connsiteX9" fmla="*/ 289078 w 2356517"/>
              <a:gd name="connsiteY9" fmla="*/ 570379 h 2030278"/>
              <a:gd name="connsiteX10" fmla="*/ 62510 w 2356517"/>
              <a:gd name="connsiteY10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570379 h 2030278"/>
              <a:gd name="connsiteX11" fmla="*/ 81783 w 2375790"/>
              <a:gd name="connsiteY11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570379 h 2030278"/>
              <a:gd name="connsiteX11" fmla="*/ 81783 w 2375790"/>
              <a:gd name="connsiteY11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1 w 2375790"/>
              <a:gd name="connsiteY10" fmla="*/ 665443 h 2030278"/>
              <a:gd name="connsiteX11" fmla="*/ 308351 w 2375790"/>
              <a:gd name="connsiteY11" fmla="*/ 570379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17054 w 2375790"/>
              <a:gd name="connsiteY10" fmla="*/ 665444 h 2030278"/>
              <a:gd name="connsiteX11" fmla="*/ 308351 w 2375790"/>
              <a:gd name="connsiteY11" fmla="*/ 570379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17054 w 2375790"/>
              <a:gd name="connsiteY10" fmla="*/ 665444 h 2030278"/>
              <a:gd name="connsiteX11" fmla="*/ 290945 w 2375790"/>
              <a:gd name="connsiteY11" fmla="*/ 531430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0945 w 2375790"/>
              <a:gd name="connsiteY11" fmla="*/ 531430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9648 w 2375790"/>
              <a:gd name="connsiteY11" fmla="*/ 541167 h 2030278"/>
              <a:gd name="connsiteX12" fmla="*/ 81783 w 2375790"/>
              <a:gd name="connsiteY12" fmla="*/ 0 h 2030278"/>
              <a:gd name="connsiteX0" fmla="*/ 81783 w 2375790"/>
              <a:gd name="connsiteY0" fmla="*/ 0 h 2030278"/>
              <a:gd name="connsiteX1" fmla="*/ 1127919 w 2375790"/>
              <a:gd name="connsiteY1" fmla="*/ 0 h 2030278"/>
              <a:gd name="connsiteX2" fmla="*/ 2375532 w 2375790"/>
              <a:gd name="connsiteY2" fmla="*/ 1015139 h 2030278"/>
              <a:gd name="connsiteX3" fmla="*/ 1127919 w 2375790"/>
              <a:gd name="connsiteY3" fmla="*/ 2014779 h 2030278"/>
              <a:gd name="connsiteX4" fmla="*/ 81783 w 2375790"/>
              <a:gd name="connsiteY4" fmla="*/ 2030278 h 2030278"/>
              <a:gd name="connsiteX5" fmla="*/ 81782 w 2375790"/>
              <a:gd name="connsiteY5" fmla="*/ 1901263 h 2030278"/>
              <a:gd name="connsiteX6" fmla="*/ 166746 w 2375790"/>
              <a:gd name="connsiteY6" fmla="*/ 1790356 h 2030278"/>
              <a:gd name="connsiteX7" fmla="*/ 280030 w 2375790"/>
              <a:gd name="connsiteY7" fmla="*/ 1505167 h 2030278"/>
              <a:gd name="connsiteX8" fmla="*/ 322512 w 2375790"/>
              <a:gd name="connsiteY8" fmla="*/ 998163 h 2030278"/>
              <a:gd name="connsiteX9" fmla="*/ 322512 w 2375790"/>
              <a:gd name="connsiteY9" fmla="*/ 792193 h 2030278"/>
              <a:gd name="connsiteX10" fmla="*/ 308352 w 2375790"/>
              <a:gd name="connsiteY10" fmla="*/ 655706 h 2030278"/>
              <a:gd name="connsiteX11" fmla="*/ 299648 w 2375790"/>
              <a:gd name="connsiteY11" fmla="*/ 541167 h 2030278"/>
              <a:gd name="connsiteX12" fmla="*/ 81783 w 2375790"/>
              <a:gd name="connsiteY12" fmla="*/ 0 h 2030278"/>
              <a:gd name="connsiteX0" fmla="*/ 79431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79430 w 2373438"/>
              <a:gd name="connsiteY6" fmla="*/ 190126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9431 w 2373438"/>
              <a:gd name="connsiteY13" fmla="*/ 0 h 2030278"/>
              <a:gd name="connsiteX0" fmla="*/ 79431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9431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64394 w 2373438"/>
              <a:gd name="connsiteY7" fmla="*/ 1790356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122944 w 2373438"/>
              <a:gd name="connsiteY6" fmla="*/ 1940213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211749 w 2373438"/>
              <a:gd name="connsiteY6" fmla="*/ 1718654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97296 w 2373438"/>
              <a:gd name="connsiteY12" fmla="*/ 541167 h 2030278"/>
              <a:gd name="connsiteX13" fmla="*/ 70728 w 2373438"/>
              <a:gd name="connsiteY13" fmla="*/ 0 h 2030278"/>
              <a:gd name="connsiteX0" fmla="*/ 70728 w 2373438"/>
              <a:gd name="connsiteY0" fmla="*/ 0 h 2030278"/>
              <a:gd name="connsiteX1" fmla="*/ 1125567 w 2373438"/>
              <a:gd name="connsiteY1" fmla="*/ 0 h 2030278"/>
              <a:gd name="connsiteX2" fmla="*/ 2373180 w 2373438"/>
              <a:gd name="connsiteY2" fmla="*/ 1015139 h 2030278"/>
              <a:gd name="connsiteX3" fmla="*/ 1125567 w 2373438"/>
              <a:gd name="connsiteY3" fmla="*/ 2014779 h 2030278"/>
              <a:gd name="connsiteX4" fmla="*/ 79431 w 2373438"/>
              <a:gd name="connsiteY4" fmla="*/ 2030278 h 2030278"/>
              <a:gd name="connsiteX5" fmla="*/ 89313 w 2373438"/>
              <a:gd name="connsiteY5" fmla="*/ 1976027 h 2030278"/>
              <a:gd name="connsiteX6" fmla="*/ 211749 w 2373438"/>
              <a:gd name="connsiteY6" fmla="*/ 1718654 h 2030278"/>
              <a:gd name="connsiteX7" fmla="*/ 173097 w 2373438"/>
              <a:gd name="connsiteY7" fmla="*/ 1780619 h 2030278"/>
              <a:gd name="connsiteX8" fmla="*/ 277678 w 2373438"/>
              <a:gd name="connsiteY8" fmla="*/ 1505167 h 2030278"/>
              <a:gd name="connsiteX9" fmla="*/ 320160 w 2373438"/>
              <a:gd name="connsiteY9" fmla="*/ 998163 h 2030278"/>
              <a:gd name="connsiteX10" fmla="*/ 320160 w 2373438"/>
              <a:gd name="connsiteY10" fmla="*/ 792193 h 2030278"/>
              <a:gd name="connsiteX11" fmla="*/ 306000 w 2373438"/>
              <a:gd name="connsiteY11" fmla="*/ 655706 h 2030278"/>
              <a:gd name="connsiteX12" fmla="*/ 288415 w 2373438"/>
              <a:gd name="connsiteY12" fmla="*/ 541167 h 2030278"/>
              <a:gd name="connsiteX13" fmla="*/ 70728 w 2373438"/>
              <a:gd name="connsiteY13" fmla="*/ 0 h 2030278"/>
              <a:gd name="connsiteX0" fmla="*/ 6669 w 2309379"/>
              <a:gd name="connsiteY0" fmla="*/ 0 h 2050420"/>
              <a:gd name="connsiteX1" fmla="*/ 1061508 w 2309379"/>
              <a:gd name="connsiteY1" fmla="*/ 0 h 2050420"/>
              <a:gd name="connsiteX2" fmla="*/ 2309121 w 2309379"/>
              <a:gd name="connsiteY2" fmla="*/ 1015139 h 2050420"/>
              <a:gd name="connsiteX3" fmla="*/ 1061508 w 2309379"/>
              <a:gd name="connsiteY3" fmla="*/ 2014779 h 2050420"/>
              <a:gd name="connsiteX4" fmla="*/ 113057 w 2309379"/>
              <a:gd name="connsiteY4" fmla="*/ 2050420 h 2050420"/>
              <a:gd name="connsiteX5" fmla="*/ 25254 w 2309379"/>
              <a:gd name="connsiteY5" fmla="*/ 1976027 h 2050420"/>
              <a:gd name="connsiteX6" fmla="*/ 147690 w 2309379"/>
              <a:gd name="connsiteY6" fmla="*/ 1718654 h 2050420"/>
              <a:gd name="connsiteX7" fmla="*/ 109038 w 2309379"/>
              <a:gd name="connsiteY7" fmla="*/ 1780619 h 2050420"/>
              <a:gd name="connsiteX8" fmla="*/ 213619 w 2309379"/>
              <a:gd name="connsiteY8" fmla="*/ 1505167 h 2050420"/>
              <a:gd name="connsiteX9" fmla="*/ 256101 w 2309379"/>
              <a:gd name="connsiteY9" fmla="*/ 998163 h 2050420"/>
              <a:gd name="connsiteX10" fmla="*/ 256101 w 2309379"/>
              <a:gd name="connsiteY10" fmla="*/ 792193 h 2050420"/>
              <a:gd name="connsiteX11" fmla="*/ 241941 w 2309379"/>
              <a:gd name="connsiteY11" fmla="*/ 655706 h 2050420"/>
              <a:gd name="connsiteX12" fmla="*/ 224356 w 2309379"/>
              <a:gd name="connsiteY12" fmla="*/ 541167 h 2050420"/>
              <a:gd name="connsiteX13" fmla="*/ 6669 w 2309379"/>
              <a:gd name="connsiteY13" fmla="*/ 0 h 2050420"/>
              <a:gd name="connsiteX0" fmla="*/ 6669 w 2309123"/>
              <a:gd name="connsiteY0" fmla="*/ 0 h 2050420"/>
              <a:gd name="connsiteX1" fmla="*/ 1070388 w 2309123"/>
              <a:gd name="connsiteY1" fmla="*/ 10071 h 2050420"/>
              <a:gd name="connsiteX2" fmla="*/ 2309121 w 2309123"/>
              <a:gd name="connsiteY2" fmla="*/ 1015139 h 2050420"/>
              <a:gd name="connsiteX3" fmla="*/ 1061508 w 2309123"/>
              <a:gd name="connsiteY3" fmla="*/ 2014779 h 2050420"/>
              <a:gd name="connsiteX4" fmla="*/ 113057 w 2309123"/>
              <a:gd name="connsiteY4" fmla="*/ 2050420 h 2050420"/>
              <a:gd name="connsiteX5" fmla="*/ 25254 w 2309123"/>
              <a:gd name="connsiteY5" fmla="*/ 1976027 h 2050420"/>
              <a:gd name="connsiteX6" fmla="*/ 147690 w 2309123"/>
              <a:gd name="connsiteY6" fmla="*/ 1718654 h 2050420"/>
              <a:gd name="connsiteX7" fmla="*/ 109038 w 2309123"/>
              <a:gd name="connsiteY7" fmla="*/ 1780619 h 2050420"/>
              <a:gd name="connsiteX8" fmla="*/ 213619 w 2309123"/>
              <a:gd name="connsiteY8" fmla="*/ 1505167 h 2050420"/>
              <a:gd name="connsiteX9" fmla="*/ 256101 w 2309123"/>
              <a:gd name="connsiteY9" fmla="*/ 998163 h 2050420"/>
              <a:gd name="connsiteX10" fmla="*/ 256101 w 2309123"/>
              <a:gd name="connsiteY10" fmla="*/ 792193 h 2050420"/>
              <a:gd name="connsiteX11" fmla="*/ 241941 w 2309123"/>
              <a:gd name="connsiteY11" fmla="*/ 655706 h 2050420"/>
              <a:gd name="connsiteX12" fmla="*/ 224356 w 2309123"/>
              <a:gd name="connsiteY12" fmla="*/ 541167 h 2050420"/>
              <a:gd name="connsiteX13" fmla="*/ 6669 w 2309123"/>
              <a:gd name="connsiteY13" fmla="*/ 0 h 2050420"/>
              <a:gd name="connsiteX0" fmla="*/ 6669 w 2309123"/>
              <a:gd name="connsiteY0" fmla="*/ 0 h 2050420"/>
              <a:gd name="connsiteX1" fmla="*/ 1070388 w 2309123"/>
              <a:gd name="connsiteY1" fmla="*/ 10071 h 2050420"/>
              <a:gd name="connsiteX2" fmla="*/ 2309121 w 2309123"/>
              <a:gd name="connsiteY2" fmla="*/ 1015139 h 2050420"/>
              <a:gd name="connsiteX3" fmla="*/ 1061508 w 2309123"/>
              <a:gd name="connsiteY3" fmla="*/ 2044992 h 2050420"/>
              <a:gd name="connsiteX4" fmla="*/ 113057 w 2309123"/>
              <a:gd name="connsiteY4" fmla="*/ 2050420 h 2050420"/>
              <a:gd name="connsiteX5" fmla="*/ 25254 w 2309123"/>
              <a:gd name="connsiteY5" fmla="*/ 1976027 h 2050420"/>
              <a:gd name="connsiteX6" fmla="*/ 147690 w 2309123"/>
              <a:gd name="connsiteY6" fmla="*/ 1718654 h 2050420"/>
              <a:gd name="connsiteX7" fmla="*/ 109038 w 2309123"/>
              <a:gd name="connsiteY7" fmla="*/ 1780619 h 2050420"/>
              <a:gd name="connsiteX8" fmla="*/ 213619 w 2309123"/>
              <a:gd name="connsiteY8" fmla="*/ 1505167 h 2050420"/>
              <a:gd name="connsiteX9" fmla="*/ 256101 w 2309123"/>
              <a:gd name="connsiteY9" fmla="*/ 998163 h 2050420"/>
              <a:gd name="connsiteX10" fmla="*/ 256101 w 2309123"/>
              <a:gd name="connsiteY10" fmla="*/ 792193 h 2050420"/>
              <a:gd name="connsiteX11" fmla="*/ 241941 w 2309123"/>
              <a:gd name="connsiteY11" fmla="*/ 655706 h 2050420"/>
              <a:gd name="connsiteX12" fmla="*/ 224356 w 2309123"/>
              <a:gd name="connsiteY12" fmla="*/ 541167 h 2050420"/>
              <a:gd name="connsiteX13" fmla="*/ 6669 w 2309123"/>
              <a:gd name="connsiteY13" fmla="*/ 0 h 2050420"/>
              <a:gd name="connsiteX0" fmla="*/ 6669 w 2309123"/>
              <a:gd name="connsiteY0" fmla="*/ 20142 h 2070562"/>
              <a:gd name="connsiteX1" fmla="*/ 1070388 w 2309123"/>
              <a:gd name="connsiteY1" fmla="*/ 0 h 2070562"/>
              <a:gd name="connsiteX2" fmla="*/ 2309121 w 2309123"/>
              <a:gd name="connsiteY2" fmla="*/ 1035281 h 2070562"/>
              <a:gd name="connsiteX3" fmla="*/ 1061508 w 2309123"/>
              <a:gd name="connsiteY3" fmla="*/ 2065134 h 2070562"/>
              <a:gd name="connsiteX4" fmla="*/ 113057 w 2309123"/>
              <a:gd name="connsiteY4" fmla="*/ 2070562 h 2070562"/>
              <a:gd name="connsiteX5" fmla="*/ 25254 w 2309123"/>
              <a:gd name="connsiteY5" fmla="*/ 1996169 h 2070562"/>
              <a:gd name="connsiteX6" fmla="*/ 147690 w 2309123"/>
              <a:gd name="connsiteY6" fmla="*/ 1738796 h 2070562"/>
              <a:gd name="connsiteX7" fmla="*/ 109038 w 2309123"/>
              <a:gd name="connsiteY7" fmla="*/ 1800761 h 2070562"/>
              <a:gd name="connsiteX8" fmla="*/ 213619 w 2309123"/>
              <a:gd name="connsiteY8" fmla="*/ 1525309 h 2070562"/>
              <a:gd name="connsiteX9" fmla="*/ 256101 w 2309123"/>
              <a:gd name="connsiteY9" fmla="*/ 1018305 h 2070562"/>
              <a:gd name="connsiteX10" fmla="*/ 256101 w 2309123"/>
              <a:gd name="connsiteY10" fmla="*/ 812335 h 2070562"/>
              <a:gd name="connsiteX11" fmla="*/ 241941 w 2309123"/>
              <a:gd name="connsiteY11" fmla="*/ 675848 h 2070562"/>
              <a:gd name="connsiteX12" fmla="*/ 224356 w 2309123"/>
              <a:gd name="connsiteY12" fmla="*/ 561309 h 2070562"/>
              <a:gd name="connsiteX13" fmla="*/ 6669 w 2309123"/>
              <a:gd name="connsiteY13" fmla="*/ 20142 h 2070562"/>
              <a:gd name="connsiteX0" fmla="*/ 6669 w 2264721"/>
              <a:gd name="connsiteY0" fmla="*/ 20142 h 2070562"/>
              <a:gd name="connsiteX1" fmla="*/ 1070388 w 2264721"/>
              <a:gd name="connsiteY1" fmla="*/ 0 h 2070562"/>
              <a:gd name="connsiteX2" fmla="*/ 2264719 w 2264721"/>
              <a:gd name="connsiteY2" fmla="*/ 1025210 h 2070562"/>
              <a:gd name="connsiteX3" fmla="*/ 1061508 w 2264721"/>
              <a:gd name="connsiteY3" fmla="*/ 2065134 h 2070562"/>
              <a:gd name="connsiteX4" fmla="*/ 113057 w 2264721"/>
              <a:gd name="connsiteY4" fmla="*/ 2070562 h 2070562"/>
              <a:gd name="connsiteX5" fmla="*/ 25254 w 2264721"/>
              <a:gd name="connsiteY5" fmla="*/ 1996169 h 2070562"/>
              <a:gd name="connsiteX6" fmla="*/ 147690 w 2264721"/>
              <a:gd name="connsiteY6" fmla="*/ 1738796 h 2070562"/>
              <a:gd name="connsiteX7" fmla="*/ 109038 w 2264721"/>
              <a:gd name="connsiteY7" fmla="*/ 1800761 h 2070562"/>
              <a:gd name="connsiteX8" fmla="*/ 213619 w 2264721"/>
              <a:gd name="connsiteY8" fmla="*/ 1525309 h 2070562"/>
              <a:gd name="connsiteX9" fmla="*/ 256101 w 2264721"/>
              <a:gd name="connsiteY9" fmla="*/ 1018305 h 2070562"/>
              <a:gd name="connsiteX10" fmla="*/ 256101 w 2264721"/>
              <a:gd name="connsiteY10" fmla="*/ 812335 h 2070562"/>
              <a:gd name="connsiteX11" fmla="*/ 241941 w 2264721"/>
              <a:gd name="connsiteY11" fmla="*/ 675848 h 2070562"/>
              <a:gd name="connsiteX12" fmla="*/ 224356 w 2264721"/>
              <a:gd name="connsiteY12" fmla="*/ 561309 h 2070562"/>
              <a:gd name="connsiteX13" fmla="*/ 6669 w 2264721"/>
              <a:gd name="connsiteY13" fmla="*/ 20142 h 20705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64721" h="2070562">
                <a:moveTo>
                  <a:pt x="6669" y="20142"/>
                </a:moveTo>
                <a:lnTo>
                  <a:pt x="1070388" y="0"/>
                </a:lnTo>
                <a:cubicBezTo>
                  <a:pt x="1648153" y="0"/>
                  <a:pt x="2266199" y="681021"/>
                  <a:pt x="2264719" y="1025210"/>
                </a:cubicBezTo>
                <a:cubicBezTo>
                  <a:pt x="2263239" y="1369399"/>
                  <a:pt x="1639273" y="2065134"/>
                  <a:pt x="1061508" y="2065134"/>
                </a:cubicBezTo>
                <a:lnTo>
                  <a:pt x="113057" y="2070562"/>
                </a:lnTo>
                <a:cubicBezTo>
                  <a:pt x="-71255" y="2064103"/>
                  <a:pt x="25254" y="2017671"/>
                  <a:pt x="25254" y="1996169"/>
                </a:cubicBezTo>
                <a:cubicBezTo>
                  <a:pt x="25254" y="1974667"/>
                  <a:pt x="123573" y="1769741"/>
                  <a:pt x="147690" y="1738796"/>
                </a:cubicBezTo>
                <a:cubicBezTo>
                  <a:pt x="171807" y="1707851"/>
                  <a:pt x="73637" y="1866777"/>
                  <a:pt x="109038" y="1800761"/>
                </a:cubicBezTo>
                <a:cubicBezTo>
                  <a:pt x="144439" y="1734745"/>
                  <a:pt x="178218" y="1654701"/>
                  <a:pt x="213619" y="1525309"/>
                </a:cubicBezTo>
                <a:cubicBezTo>
                  <a:pt x="249020" y="1395917"/>
                  <a:pt x="253741" y="1137134"/>
                  <a:pt x="256101" y="1018305"/>
                </a:cubicBezTo>
                <a:cubicBezTo>
                  <a:pt x="258461" y="899476"/>
                  <a:pt x="256101" y="867788"/>
                  <a:pt x="256101" y="812335"/>
                </a:cubicBezTo>
                <a:cubicBezTo>
                  <a:pt x="256101" y="756882"/>
                  <a:pt x="244301" y="712817"/>
                  <a:pt x="241941" y="675848"/>
                </a:cubicBezTo>
                <a:cubicBezTo>
                  <a:pt x="239581" y="638879"/>
                  <a:pt x="229665" y="681953"/>
                  <a:pt x="224356" y="561309"/>
                </a:cubicBezTo>
                <a:lnTo>
                  <a:pt x="6669" y="20142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6223379" y="1064022"/>
            <a:ext cx="2122345" cy="707886"/>
          </a:xfrm>
          <a:prstGeom prst="rect">
            <a:avLst/>
          </a:prstGeom>
          <a:solidFill>
            <a:srgbClr val="0000F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১ম উপপাদ্য</a:t>
            </a:r>
            <a:endParaRPr lang="en-US" sz="4000" dirty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2744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48148E-6 L 0.17682 -0.01111 " pathEditMode="relative" rAng="0" ptsTypes="AA">
                                      <p:cBhvr>
                                        <p:cTn id="16" dur="3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41" y="-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3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44444E-6 L 0.34479 -0.00394 " pathEditMode="relative" rAng="0" ptsTypes="AA">
                                      <p:cBhvr>
                                        <p:cTn id="30" dur="3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40" y="-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500"/>
                            </p:stCondLst>
                            <p:childTnLst>
                              <p:par>
                                <p:cTn id="4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72" grpId="0"/>
      <p:bldP spid="38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3609</TotalTime>
  <Words>487</Words>
  <Application>Microsoft Office PowerPoint</Application>
  <PresentationFormat>Widescreen</PresentationFormat>
  <Paragraphs>227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Arial Narrow</vt:lpstr>
      <vt:lpstr>Calibri</vt:lpstr>
      <vt:lpstr>NikoshBAN</vt:lpstr>
      <vt:lpstr>SutonnyMJ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mamun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</dc:creator>
  <cp:lastModifiedBy>Mamun</cp:lastModifiedBy>
  <cp:revision>831</cp:revision>
  <dcterms:created xsi:type="dcterms:W3CDTF">2013-07-25T15:05:41Z</dcterms:created>
  <dcterms:modified xsi:type="dcterms:W3CDTF">2014-01-22T08:13:01Z</dcterms:modified>
</cp:coreProperties>
</file>