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3" r:id="rId7"/>
    <p:sldId id="264" r:id="rId8"/>
    <p:sldId id="265" r:id="rId9"/>
    <p:sldId id="260" r:id="rId10"/>
    <p:sldId id="261" r:id="rId11"/>
    <p:sldId id="262" r:id="rId12"/>
    <p:sldId id="266" r:id="rId13"/>
    <p:sldId id="268" r:id="rId14"/>
    <p:sldId id="269" r:id="rId15"/>
    <p:sldId id="270" r:id="rId16"/>
    <p:sldId id="271" r:id="rId17"/>
    <p:sldId id="278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mages.jpg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3" cstate="print"/>
          <a:srcRect l="10000" t="10000" r="10000" b="15000"/>
          <a:stretch>
            <a:fillRect/>
          </a:stretch>
        </p:blipFill>
        <p:spPr>
          <a:xfrm>
            <a:off x="4927600" y="6477000"/>
            <a:ext cx="406400" cy="381000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0" y="794984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0" y="6446684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116975-matte-blue-and-white-square-icon-business-home5.png">
            <a:hlinkClick r:id="" action="ppaction://hlinkshowjump?jump=firstslide"/>
          </p:cNvPr>
          <p:cNvPicPr>
            <a:picLocks noChangeAspect="1"/>
          </p:cNvPicPr>
          <p:nvPr userDrawn="1"/>
        </p:nvPicPr>
        <p:blipFill>
          <a:blip r:embed="rId4" cstate="print"/>
          <a:srcRect l="13667" t="13667" r="14839" b="17183"/>
          <a:stretch>
            <a:fillRect/>
          </a:stretch>
        </p:blipFill>
        <p:spPr>
          <a:xfrm>
            <a:off x="3618552" y="6477840"/>
            <a:ext cx="393915" cy="381000"/>
          </a:xfrm>
          <a:prstGeom prst="rect">
            <a:avLst/>
          </a:prstGeom>
        </p:spPr>
      </p:pic>
      <p:pic>
        <p:nvPicPr>
          <p:cNvPr id="15" name="Picture 14" descr="125219-matte-white-square-icon-media-a-media21-arrow-back.png">
            <a:hlinkClick r:id="" action="ppaction://hlinkshowjump?jump=previousslide"/>
          </p:cNvPr>
          <p:cNvPicPr>
            <a:picLocks noChangeAspect="1"/>
          </p:cNvPicPr>
          <p:nvPr userDrawn="1"/>
        </p:nvPicPr>
        <p:blipFill>
          <a:blip r:embed="rId5" cstate="print"/>
          <a:srcRect l="14839" t="14064" r="13667" b="16787"/>
          <a:stretch>
            <a:fillRect/>
          </a:stretch>
        </p:blipFill>
        <p:spPr>
          <a:xfrm>
            <a:off x="4513616" y="6477000"/>
            <a:ext cx="393915" cy="381000"/>
          </a:xfrm>
          <a:prstGeom prst="rect">
            <a:avLst/>
          </a:prstGeom>
        </p:spPr>
      </p:pic>
      <p:pic>
        <p:nvPicPr>
          <p:cNvPr id="16" name="Picture 15" descr="125220-matte-white-square-icon-media-a-media22-arrow-forward1.png">
            <a:hlinkClick r:id="" action="ppaction://hlinkshowjump?jump=nextslide"/>
          </p:cNvPr>
          <p:cNvPicPr>
            <a:picLocks noChangeAspect="1"/>
          </p:cNvPicPr>
          <p:nvPr userDrawn="1"/>
        </p:nvPicPr>
        <p:blipFill>
          <a:blip r:embed="rId6" cstate="print"/>
          <a:srcRect l="14064" t="13270" r="14442" b="16408"/>
          <a:stretch>
            <a:fillRect/>
          </a:stretch>
        </p:blipFill>
        <p:spPr>
          <a:xfrm>
            <a:off x="4075752" y="6477000"/>
            <a:ext cx="387350" cy="381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11.xml"/><Relationship Id="rId12" Type="http://schemas.openxmlformats.org/officeDocument/2006/relationships/slide" Target="slide2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20.xml"/><Relationship Id="rId5" Type="http://schemas.openxmlformats.org/officeDocument/2006/relationships/slide" Target="slide5.xml"/><Relationship Id="rId10" Type="http://schemas.openxmlformats.org/officeDocument/2006/relationships/slide" Target="slide21.xml"/><Relationship Id="rId4" Type="http://schemas.openxmlformats.org/officeDocument/2006/relationships/slide" Target="slide4.xml"/><Relationship Id="rId9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824460"/>
            <a:ext cx="9144000" cy="5561350"/>
          </a:xfrm>
          <a:prstGeom prst="rect">
            <a:avLst/>
          </a:prstGeom>
          <a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সূচিপত্র</a:t>
            </a:r>
            <a:endParaRPr lang="en-US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0550" y="1066800"/>
            <a:ext cx="3276600" cy="5257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hlinkClick r:id="rId3" action="ppaction://hlinksldjump"/>
          </p:cNvPr>
          <p:cNvSpPr txBox="1"/>
          <p:nvPr/>
        </p:nvSpPr>
        <p:spPr>
          <a:xfrm>
            <a:off x="3046750" y="118922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নিরাপত্তাবোধ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2800" dirty="0"/>
          </a:p>
        </p:txBody>
      </p:sp>
      <p:sp>
        <p:nvSpPr>
          <p:cNvPr id="9" name="TextBox 8">
            <a:hlinkClick r:id="rId4" action="ppaction://hlinksldjump"/>
          </p:cNvPr>
          <p:cNvSpPr txBox="1"/>
          <p:nvPr/>
        </p:nvSpPr>
        <p:spPr>
          <a:xfrm>
            <a:off x="3762530" y="1961210"/>
            <a:ext cx="160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2800" dirty="0"/>
          </a:p>
        </p:txBody>
      </p:sp>
      <p:sp>
        <p:nvSpPr>
          <p:cNvPr id="10" name="TextBox 9">
            <a:hlinkClick r:id="rId5" action="ppaction://hlinksldjump"/>
          </p:cNvPr>
          <p:cNvSpPr txBox="1"/>
          <p:nvPr/>
        </p:nvSpPr>
        <p:spPr>
          <a:xfrm>
            <a:off x="3763780" y="24334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ঘোষণা</a:t>
            </a:r>
            <a:endParaRPr lang="en-US" sz="2800" dirty="0"/>
          </a:p>
        </p:txBody>
      </p: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>
            <a:off x="3901190" y="28906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2800" dirty="0"/>
          </a:p>
        </p:txBody>
      </p:sp>
      <p:sp>
        <p:nvSpPr>
          <p:cNvPr id="12" name="TextBox 11">
            <a:hlinkClick r:id="rId7" action="ppaction://hlinksldjump"/>
          </p:cNvPr>
          <p:cNvSpPr txBox="1"/>
          <p:nvPr/>
        </p:nvSpPr>
        <p:spPr>
          <a:xfrm>
            <a:off x="3947410" y="3379030"/>
            <a:ext cx="1157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2800" dirty="0"/>
          </a:p>
        </p:txBody>
      </p:sp>
      <p:sp>
        <p:nvSpPr>
          <p:cNvPr id="13" name="TextBox 12">
            <a:hlinkClick r:id="rId8" action="ppaction://hlinksldjump"/>
          </p:cNvPr>
          <p:cNvSpPr txBox="1"/>
          <p:nvPr/>
        </p:nvSpPr>
        <p:spPr>
          <a:xfrm>
            <a:off x="3839980" y="382124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/>
          </a:p>
        </p:txBody>
      </p:sp>
      <p:sp>
        <p:nvSpPr>
          <p:cNvPr id="14" name="TextBox 13">
            <a:hlinkClick r:id="rId9" action="ppaction://hlinksldjump"/>
          </p:cNvPr>
          <p:cNvSpPr txBox="1"/>
          <p:nvPr/>
        </p:nvSpPr>
        <p:spPr>
          <a:xfrm>
            <a:off x="3702570" y="424721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/>
          </a:p>
        </p:txBody>
      </p:sp>
      <p:sp>
        <p:nvSpPr>
          <p:cNvPr id="15" name="TextBox 14">
            <a:hlinkClick r:id="rId10" action="ppaction://hlinksldjump"/>
          </p:cNvPr>
          <p:cNvSpPr txBox="1"/>
          <p:nvPr/>
        </p:nvSpPr>
        <p:spPr>
          <a:xfrm>
            <a:off x="3839980" y="51004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/>
          </a:p>
        </p:txBody>
      </p:sp>
      <p:sp>
        <p:nvSpPr>
          <p:cNvPr id="16" name="TextBox 15">
            <a:hlinkClick r:id="rId11" action="ppaction://hlinksldjump"/>
          </p:cNvPr>
          <p:cNvSpPr txBox="1"/>
          <p:nvPr/>
        </p:nvSpPr>
        <p:spPr>
          <a:xfrm>
            <a:off x="3839980" y="4674430"/>
            <a:ext cx="1494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/>
          </a:p>
        </p:txBody>
      </p:sp>
      <p:sp>
        <p:nvSpPr>
          <p:cNvPr id="17" name="TextBox 16">
            <a:hlinkClick r:id="rId12" action="ppaction://hlinksldjump"/>
          </p:cNvPr>
          <p:cNvSpPr txBox="1"/>
          <p:nvPr/>
        </p:nvSpPr>
        <p:spPr>
          <a:xfrm>
            <a:off x="3884950" y="562774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সমাপ্তি</a:t>
            </a:r>
            <a:endParaRPr lang="en-US" sz="2800" dirty="0"/>
          </a:p>
        </p:txBody>
      </p:sp>
      <p:sp>
        <p:nvSpPr>
          <p:cNvPr id="18" name="TextBox 17">
            <a:hlinkClick r:id="rId13" action="ppaction://hlinksldjump"/>
          </p:cNvPr>
          <p:cNvSpPr txBox="1"/>
          <p:nvPr/>
        </p:nvSpPr>
        <p:spPr>
          <a:xfrm>
            <a:off x="3765030" y="1552730"/>
            <a:ext cx="160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24460"/>
            <a:ext cx="9144000" cy="5561350"/>
          </a:xfrm>
          <a:prstGeom prst="rect">
            <a:avLst/>
          </a:prstGeom>
          <a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1251"/>
            <a:ext cx="64008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নিরা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পত্তাবোধ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0342" y="1509480"/>
            <a:ext cx="566058" cy="1295400"/>
          </a:xfrm>
          <a:prstGeom prst="rect">
            <a:avLst/>
          </a:prstGeom>
          <a:solidFill>
            <a:srgbClr val="79390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151738"/>
            <a:ext cx="9144000" cy="76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50183" y="1237338"/>
            <a:ext cx="400301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0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000" b="1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animated_rose.gif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2315980" y="2529590"/>
            <a:ext cx="4343400" cy="3257550"/>
          </a:xfrm>
          <a:prstGeom prst="rect">
            <a:avLst/>
          </a:prstGeom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821960"/>
            <a:ext cx="9144000" cy="5593830"/>
          </a:xfrm>
          <a:prstGeom prst="rect">
            <a:avLst/>
          </a:prstGeom>
          <a:solidFill>
            <a:schemeClr val="tx2">
              <a:lumMod val="20000"/>
              <a:lumOff val="8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1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9770" y="1417820"/>
            <a:ext cx="3810000" cy="464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83884" y="1516904"/>
            <a:ext cx="23727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পরিচিতি:</a:t>
            </a:r>
            <a:endParaRPr lang="en-US" sz="4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1040" y="2726960"/>
            <a:ext cx="3594253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শ্রেণি: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তৃতীয়</a:t>
            </a:r>
            <a:endParaRPr lang="bn-BD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বিষয়: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‍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bn-BD" sz="4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পৃষ্ঠা: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৩৮</a:t>
            </a:r>
            <a:endParaRPr lang="bn-BD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সময়: ৪৫ মিনিট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14" name="32-Point Star 13"/>
          <p:cNvSpPr/>
          <p:nvPr/>
        </p:nvSpPr>
        <p:spPr>
          <a:xfrm>
            <a:off x="47094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32-Point Star 14"/>
          <p:cNvSpPr/>
          <p:nvPr/>
        </p:nvSpPr>
        <p:spPr>
          <a:xfrm>
            <a:off x="83695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32-Point Star 15"/>
          <p:cNvSpPr/>
          <p:nvPr/>
        </p:nvSpPr>
        <p:spPr>
          <a:xfrm>
            <a:off x="120296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32-Point Star 16"/>
          <p:cNvSpPr/>
          <p:nvPr/>
        </p:nvSpPr>
        <p:spPr>
          <a:xfrm>
            <a:off x="156897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32-Point Star 17"/>
          <p:cNvSpPr/>
          <p:nvPr/>
        </p:nvSpPr>
        <p:spPr>
          <a:xfrm>
            <a:off x="193498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32-Point Star 18"/>
          <p:cNvSpPr/>
          <p:nvPr/>
        </p:nvSpPr>
        <p:spPr>
          <a:xfrm>
            <a:off x="230099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32-Point Star 19"/>
          <p:cNvSpPr/>
          <p:nvPr/>
        </p:nvSpPr>
        <p:spPr>
          <a:xfrm>
            <a:off x="266700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32-Point Star 20"/>
          <p:cNvSpPr/>
          <p:nvPr/>
        </p:nvSpPr>
        <p:spPr>
          <a:xfrm>
            <a:off x="303301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32-Point Star 21"/>
          <p:cNvSpPr/>
          <p:nvPr/>
        </p:nvSpPr>
        <p:spPr>
          <a:xfrm>
            <a:off x="339902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32-Point Star 22"/>
          <p:cNvSpPr/>
          <p:nvPr/>
        </p:nvSpPr>
        <p:spPr>
          <a:xfrm>
            <a:off x="3765030" y="2148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32-Point Star 23"/>
          <p:cNvSpPr/>
          <p:nvPr/>
        </p:nvSpPr>
        <p:spPr>
          <a:xfrm>
            <a:off x="47219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32-Point Star 24"/>
          <p:cNvSpPr/>
          <p:nvPr/>
        </p:nvSpPr>
        <p:spPr>
          <a:xfrm>
            <a:off x="83820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32-Point Star 25"/>
          <p:cNvSpPr/>
          <p:nvPr/>
        </p:nvSpPr>
        <p:spPr>
          <a:xfrm>
            <a:off x="120421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32-Point Star 26"/>
          <p:cNvSpPr/>
          <p:nvPr/>
        </p:nvSpPr>
        <p:spPr>
          <a:xfrm>
            <a:off x="157022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32-Point Star 27"/>
          <p:cNvSpPr/>
          <p:nvPr/>
        </p:nvSpPr>
        <p:spPr>
          <a:xfrm>
            <a:off x="193623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32-Point Star 28"/>
          <p:cNvSpPr/>
          <p:nvPr/>
        </p:nvSpPr>
        <p:spPr>
          <a:xfrm>
            <a:off x="230224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32-Point Star 29"/>
          <p:cNvSpPr/>
          <p:nvPr/>
        </p:nvSpPr>
        <p:spPr>
          <a:xfrm>
            <a:off x="266825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32-Point Star 30"/>
          <p:cNvSpPr/>
          <p:nvPr/>
        </p:nvSpPr>
        <p:spPr>
          <a:xfrm>
            <a:off x="303426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32-Point Star 31"/>
          <p:cNvSpPr/>
          <p:nvPr/>
        </p:nvSpPr>
        <p:spPr>
          <a:xfrm>
            <a:off x="340027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32-Point Star 32"/>
          <p:cNvSpPr/>
          <p:nvPr/>
        </p:nvSpPr>
        <p:spPr>
          <a:xfrm>
            <a:off x="3766280" y="551638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029200" y="1417820"/>
            <a:ext cx="3810000" cy="464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618344" y="1516904"/>
            <a:ext cx="28280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পরিচিতি:</a:t>
            </a:r>
            <a:endParaRPr lang="en-US" sz="4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000470" y="2726960"/>
            <a:ext cx="3831498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রেজা</a:t>
            </a:r>
            <a:endParaRPr lang="en-US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কানারহাট মডেল স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রকারি</a:t>
            </a:r>
            <a:endParaRPr lang="en-US" sz="32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থমিক</a:t>
            </a:r>
            <a:r>
              <a:rPr lang="en-US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3200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দ্যালয়</a:t>
            </a:r>
            <a:endParaRPr lang="en-US" sz="40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32-Point Star 36"/>
          <p:cNvSpPr/>
          <p:nvPr/>
        </p:nvSpPr>
        <p:spPr>
          <a:xfrm>
            <a:off x="517910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32-Point Star 37"/>
          <p:cNvSpPr/>
          <p:nvPr/>
        </p:nvSpPr>
        <p:spPr>
          <a:xfrm>
            <a:off x="554511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32-Point Star 38"/>
          <p:cNvSpPr/>
          <p:nvPr/>
        </p:nvSpPr>
        <p:spPr>
          <a:xfrm>
            <a:off x="591112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32-Point Star 39"/>
          <p:cNvSpPr/>
          <p:nvPr/>
        </p:nvSpPr>
        <p:spPr>
          <a:xfrm>
            <a:off x="627713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32-Point Star 40"/>
          <p:cNvSpPr/>
          <p:nvPr/>
        </p:nvSpPr>
        <p:spPr>
          <a:xfrm>
            <a:off x="664314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32-Point Star 41"/>
          <p:cNvSpPr/>
          <p:nvPr/>
        </p:nvSpPr>
        <p:spPr>
          <a:xfrm>
            <a:off x="700915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32-Point Star 42"/>
          <p:cNvSpPr/>
          <p:nvPr/>
        </p:nvSpPr>
        <p:spPr>
          <a:xfrm>
            <a:off x="737516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32-Point Star 43"/>
          <p:cNvSpPr/>
          <p:nvPr/>
        </p:nvSpPr>
        <p:spPr>
          <a:xfrm>
            <a:off x="774117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32-Point Star 44"/>
          <p:cNvSpPr/>
          <p:nvPr/>
        </p:nvSpPr>
        <p:spPr>
          <a:xfrm>
            <a:off x="810718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32-Point Star 45"/>
          <p:cNvSpPr/>
          <p:nvPr/>
        </p:nvSpPr>
        <p:spPr>
          <a:xfrm>
            <a:off x="8473190" y="213485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32-Point Star 46"/>
          <p:cNvSpPr/>
          <p:nvPr/>
        </p:nvSpPr>
        <p:spPr>
          <a:xfrm>
            <a:off x="516536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32-Point Star 47"/>
          <p:cNvSpPr/>
          <p:nvPr/>
        </p:nvSpPr>
        <p:spPr>
          <a:xfrm>
            <a:off x="553137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32-Point Star 48"/>
          <p:cNvSpPr/>
          <p:nvPr/>
        </p:nvSpPr>
        <p:spPr>
          <a:xfrm>
            <a:off x="589738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32-Point Star 49"/>
          <p:cNvSpPr/>
          <p:nvPr/>
        </p:nvSpPr>
        <p:spPr>
          <a:xfrm>
            <a:off x="626339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32-Point Star 50"/>
          <p:cNvSpPr/>
          <p:nvPr/>
        </p:nvSpPr>
        <p:spPr>
          <a:xfrm>
            <a:off x="662940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32-Point Star 51"/>
          <p:cNvSpPr/>
          <p:nvPr/>
        </p:nvSpPr>
        <p:spPr>
          <a:xfrm>
            <a:off x="699541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32-Point Star 52"/>
          <p:cNvSpPr/>
          <p:nvPr/>
        </p:nvSpPr>
        <p:spPr>
          <a:xfrm>
            <a:off x="736142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32-Point Star 53"/>
          <p:cNvSpPr/>
          <p:nvPr/>
        </p:nvSpPr>
        <p:spPr>
          <a:xfrm>
            <a:off x="772743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32-Point Star 54"/>
          <p:cNvSpPr/>
          <p:nvPr/>
        </p:nvSpPr>
        <p:spPr>
          <a:xfrm>
            <a:off x="809344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32-Point Star 55"/>
          <p:cNvSpPr/>
          <p:nvPr/>
        </p:nvSpPr>
        <p:spPr>
          <a:xfrm>
            <a:off x="8459450" y="548640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>
            <a:off x="166688" y="1109664"/>
            <a:ext cx="4114800" cy="1588"/>
          </a:xfrm>
          <a:prstGeom prst="line">
            <a:avLst/>
          </a:prstGeom>
          <a:ln w="381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809176" y="1109664"/>
            <a:ext cx="4114800" cy="1588"/>
          </a:xfrm>
          <a:prstGeom prst="line">
            <a:avLst/>
          </a:prstGeom>
          <a:ln w="381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824460"/>
            <a:ext cx="9144000" cy="5561350"/>
          </a:xfrm>
          <a:prstGeom prst="rect">
            <a:avLst/>
          </a:prstGeom>
          <a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1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5832" y="1404936"/>
            <a:ext cx="11945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spc="150" dirty="0" err="1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endParaRPr lang="en-US" sz="2800" b="1" spc="150" dirty="0" smtClean="0">
              <a:ln w="11430"/>
              <a:solidFill>
                <a:schemeClr val="accent5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1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388591615.jpg"/>
          <p:cNvPicPr>
            <a:picLocks noChangeAspect="1"/>
          </p:cNvPicPr>
          <p:nvPr/>
        </p:nvPicPr>
        <p:blipFill>
          <a:blip r:embed="rId2">
            <a:lum contrast="10000"/>
          </a:blip>
          <a:srcRect t="4348" b="4348"/>
          <a:stretch>
            <a:fillRect/>
          </a:stretch>
        </p:blipFill>
        <p:spPr>
          <a:xfrm>
            <a:off x="2042410" y="1308631"/>
            <a:ext cx="5014210" cy="3369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698230" y="4997970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1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388591615.jpg"/>
          <p:cNvPicPr>
            <a:picLocks noChangeAspect="1"/>
          </p:cNvPicPr>
          <p:nvPr/>
        </p:nvPicPr>
        <p:blipFill>
          <a:blip r:embed="rId2">
            <a:lum contrast="10000"/>
          </a:blip>
          <a:srcRect t="4348" b="4348"/>
          <a:stretch>
            <a:fillRect/>
          </a:stretch>
        </p:blipFill>
        <p:spPr>
          <a:xfrm>
            <a:off x="2042410" y="1308631"/>
            <a:ext cx="5014210" cy="3369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936230" y="5029200"/>
            <a:ext cx="5759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ধোঁয়া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1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388591615.jpg"/>
          <p:cNvPicPr>
            <a:picLocks noChangeAspect="1"/>
          </p:cNvPicPr>
          <p:nvPr/>
        </p:nvPicPr>
        <p:blipFill>
          <a:blip r:embed="rId2">
            <a:lum contrast="10000"/>
          </a:blip>
          <a:srcRect t="4348" b="4348"/>
          <a:stretch>
            <a:fillRect/>
          </a:stretch>
        </p:blipFill>
        <p:spPr>
          <a:xfrm>
            <a:off x="2042410" y="1308631"/>
            <a:ext cx="5014210" cy="3369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936230" y="5029200"/>
            <a:ext cx="5759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1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388591615.jpg"/>
          <p:cNvPicPr>
            <a:picLocks noChangeAspect="1"/>
          </p:cNvPicPr>
          <p:nvPr/>
        </p:nvPicPr>
        <p:blipFill>
          <a:blip r:embed="rId2">
            <a:lum contrast="10000"/>
          </a:blip>
          <a:srcRect t="4348" b="4348"/>
          <a:stretch>
            <a:fillRect/>
          </a:stretch>
        </p:blipFill>
        <p:spPr>
          <a:xfrm>
            <a:off x="2042410" y="1308631"/>
            <a:ext cx="5014210" cy="33695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936230" y="5029200"/>
            <a:ext cx="5759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ঘোষণা</a:t>
            </a:r>
            <a:endParaRPr lang="en-US" sz="1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6710" y="1251680"/>
            <a:ext cx="32004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000" dirty="0"/>
          </a:p>
        </p:txBody>
      </p:sp>
      <p:pic>
        <p:nvPicPr>
          <p:cNvPr id="6" name="Picture 5" descr="plastic-dhaka.png"/>
          <p:cNvPicPr>
            <a:picLocks noChangeAspect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>
          <a:xfrm>
            <a:off x="1911849" y="1998690"/>
            <a:ext cx="5495791" cy="358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905000" y="3345227"/>
            <a:ext cx="547141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4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2209800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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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কারণগুলো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6800" y="1251"/>
            <a:ext cx="33503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1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15148" y="1502017"/>
            <a:ext cx="26949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সময়: ২০ মিনিট</a:t>
            </a:r>
            <a:endParaRPr lang="en-US" sz="3600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AM_6354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2819400" y="2343150"/>
            <a:ext cx="3683000" cy="2609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29980" y="44970"/>
            <a:ext cx="9144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4631960" y="1082040"/>
            <a:ext cx="4389120" cy="310896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7" name="Picture 6" descr="2.jpg"/>
          <p:cNvPicPr>
            <a:picLocks noChangeAspect="1"/>
          </p:cNvPicPr>
          <p:nvPr/>
        </p:nvPicPr>
        <p:blipFill>
          <a:blip r:embed="rId3" cstate="screen">
            <a:lum contrast="30000"/>
          </a:blip>
          <a:stretch>
            <a:fillRect/>
          </a:stretch>
        </p:blipFill>
        <p:spPr>
          <a:xfrm>
            <a:off x="76200" y="1081790"/>
            <a:ext cx="4389120" cy="310896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0" name="Rectangle 9"/>
          <p:cNvSpPr/>
          <p:nvPr/>
        </p:nvSpPr>
        <p:spPr>
          <a:xfrm>
            <a:off x="1745110" y="4298430"/>
            <a:ext cx="560632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ময়লা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আবর্জনা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34390" y="5181600"/>
            <a:ext cx="351269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20650" y="5181600"/>
            <a:ext cx="351269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9980" y="44970"/>
            <a:ext cx="9144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4631960" y="1082040"/>
            <a:ext cx="4389120" cy="310896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pic>
        <p:nvPicPr>
          <p:cNvPr id="4" name="Picture 3" descr="2.jpg"/>
          <p:cNvPicPr>
            <a:picLocks noChangeAspect="1"/>
          </p:cNvPicPr>
          <p:nvPr/>
        </p:nvPicPr>
        <p:blipFill>
          <a:blip r:embed="rId3" cstate="screen">
            <a:lum contrast="30000"/>
          </a:blip>
          <a:stretch>
            <a:fillRect/>
          </a:stretch>
        </p:blipFill>
        <p:spPr>
          <a:xfrm>
            <a:off x="76200" y="1081790"/>
            <a:ext cx="4389120" cy="310896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5" name="Rectangle 4"/>
          <p:cNvSpPr/>
          <p:nvPr/>
        </p:nvSpPr>
        <p:spPr>
          <a:xfrm>
            <a:off x="76200" y="4297180"/>
            <a:ext cx="44196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ইট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টার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ধোঁয়া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34390" y="5181600"/>
            <a:ext cx="351269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20650" y="5181600"/>
            <a:ext cx="351269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বায়ু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4313420"/>
            <a:ext cx="44196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কারখানার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ধোঁয়া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9980" y="44970"/>
            <a:ext cx="9144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 cstate="screen">
            <a:lum contrast="20000"/>
          </a:blip>
          <a:stretch>
            <a:fillRect/>
          </a:stretch>
        </p:blipFill>
        <p:spPr>
          <a:xfrm>
            <a:off x="76200" y="1081790"/>
            <a:ext cx="4389120" cy="310896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5" name="Rectangle 4"/>
          <p:cNvSpPr/>
          <p:nvPr/>
        </p:nvSpPr>
        <p:spPr>
          <a:xfrm>
            <a:off x="76200" y="4297180"/>
            <a:ext cx="44196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ময়লা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আবর্জনা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34390" y="5181600"/>
            <a:ext cx="351269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20650" y="5165360"/>
            <a:ext cx="351269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8200" y="4313420"/>
            <a:ext cx="44196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কারখানার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বর্জ্য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4584483" y="1066800"/>
            <a:ext cx="4438347" cy="317167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29980" y="44970"/>
            <a:ext cx="91440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দেখে বল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1.jpg"/>
          <p:cNvPicPr>
            <a:picLocks noChangeAspect="1"/>
          </p:cNvPicPr>
          <p:nvPr/>
        </p:nvPicPr>
        <p:blipFill>
          <a:blip r:embed="rId2" cstate="screen">
            <a:lum contrast="30000"/>
          </a:blip>
          <a:stretch>
            <a:fillRect/>
          </a:stretch>
        </p:blipFill>
        <p:spPr>
          <a:xfrm>
            <a:off x="4631960" y="1082040"/>
            <a:ext cx="4389120" cy="310896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grpSp>
        <p:nvGrpSpPr>
          <p:cNvPr id="17" name="Group 16"/>
          <p:cNvGrpSpPr/>
          <p:nvPr/>
        </p:nvGrpSpPr>
        <p:grpSpPr>
          <a:xfrm>
            <a:off x="76200" y="1066800"/>
            <a:ext cx="4389620" cy="3123950"/>
            <a:chOff x="76200" y="1066800"/>
            <a:chExt cx="4389620" cy="3123950"/>
          </a:xfrm>
        </p:grpSpPr>
        <p:pic>
          <p:nvPicPr>
            <p:cNvPr id="11" name="Picture 10" descr="2.jpg"/>
            <p:cNvPicPr>
              <a:picLocks noChangeAspect="1"/>
            </p:cNvPicPr>
            <p:nvPr/>
          </p:nvPicPr>
          <p:blipFill>
            <a:blip r:embed="rId3" cstate="screen">
              <a:lum contrast="30000"/>
            </a:blip>
            <a:stretch>
              <a:fillRect/>
            </a:stretch>
          </p:blipFill>
          <p:spPr>
            <a:xfrm>
              <a:off x="76200" y="1081790"/>
              <a:ext cx="4389120" cy="3108960"/>
            </a:xfrm>
            <a:prstGeom prst="rect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pic>
        <p:pic>
          <p:nvPicPr>
            <p:cNvPr id="15" name="Picture 14" descr="index.jpg"/>
            <p:cNvPicPr>
              <a:picLocks noChangeAspect="1"/>
            </p:cNvPicPr>
            <p:nvPr/>
          </p:nvPicPr>
          <p:blipFill>
            <a:blip r:embed="rId4" cstate="screen">
              <a:lum contrast="30000"/>
            </a:blip>
            <a:stretch>
              <a:fillRect/>
            </a:stretch>
          </p:blipFill>
          <p:spPr>
            <a:xfrm>
              <a:off x="3170420" y="3243445"/>
              <a:ext cx="1295400" cy="917575"/>
            </a:xfrm>
            <a:prstGeom prst="rect">
              <a:avLst/>
            </a:prstGeom>
          </p:spPr>
        </p:pic>
        <p:pic>
          <p:nvPicPr>
            <p:cNvPr id="16" name="Picture 15" descr="image_47378.jpg"/>
            <p:cNvPicPr>
              <a:picLocks noChangeAspect="1"/>
            </p:cNvPicPr>
            <p:nvPr/>
          </p:nvPicPr>
          <p:blipFill>
            <a:blip r:embed="rId5">
              <a:lum contrast="30000"/>
            </a:blip>
            <a:stretch>
              <a:fillRect/>
            </a:stretch>
          </p:blipFill>
          <p:spPr>
            <a:xfrm>
              <a:off x="76200" y="1066800"/>
              <a:ext cx="1914820" cy="1238250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76200" y="4297180"/>
            <a:ext cx="44196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মাইকের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34390" y="5181600"/>
            <a:ext cx="351269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820650" y="5181600"/>
            <a:ext cx="3512690" cy="762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48200" y="4313420"/>
            <a:ext cx="4419600" cy="76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যানবাহনের</a:t>
            </a:r>
            <a:r>
              <a:rPr lang="en-US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9" grpId="1" animBg="1"/>
      <p:bldP spid="20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4990"/>
            <a:ext cx="9144000" cy="6400800"/>
          </a:xfrm>
          <a:prstGeom prst="rect">
            <a:avLst/>
          </a:prstGeom>
          <a:solidFill>
            <a:schemeClr val="accent5">
              <a:lumMod val="20000"/>
              <a:lumOff val="8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2-Point Star 3"/>
          <p:cNvSpPr/>
          <p:nvPr/>
        </p:nvSpPr>
        <p:spPr>
          <a:xfrm>
            <a:off x="3414010" y="2327385"/>
            <a:ext cx="2286000" cy="2275845"/>
          </a:xfrm>
          <a:prstGeom prst="star32">
            <a:avLst/>
          </a:prstGeom>
          <a:solidFill>
            <a:schemeClr val="accent6">
              <a:lumMod val="50000"/>
            </a:schemeClr>
          </a:solidFill>
          <a:ln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</a:t>
            </a: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n 4"/>
          <p:cNvSpPr/>
          <p:nvPr/>
        </p:nvSpPr>
        <p:spPr>
          <a:xfrm>
            <a:off x="1402830" y="1149018"/>
            <a:ext cx="2209800" cy="1981200"/>
          </a:xfrm>
          <a:prstGeom prst="sun">
            <a:avLst>
              <a:gd name="adj" fmla="val 125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6" name="Pie 5"/>
          <p:cNvSpPr/>
          <p:nvPr/>
        </p:nvSpPr>
        <p:spPr>
          <a:xfrm>
            <a:off x="1721918" y="1447646"/>
            <a:ext cx="1600200" cy="1843088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0430" y="220629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8" name="Sun 7"/>
          <p:cNvSpPr/>
          <p:nvPr/>
        </p:nvSpPr>
        <p:spPr>
          <a:xfrm>
            <a:off x="5450942" y="1228574"/>
            <a:ext cx="2209800" cy="1981200"/>
          </a:xfrm>
          <a:prstGeom prst="sun">
            <a:avLst>
              <a:gd name="adj" fmla="val 125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9" name="Pie 8"/>
          <p:cNvSpPr/>
          <p:nvPr/>
        </p:nvSpPr>
        <p:spPr>
          <a:xfrm>
            <a:off x="5770030" y="1480982"/>
            <a:ext cx="1600200" cy="1843088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3">
              <a:lum contras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12830" y="2285846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1" name="Sun 10"/>
          <p:cNvSpPr/>
          <p:nvPr/>
        </p:nvSpPr>
        <p:spPr>
          <a:xfrm>
            <a:off x="5484980" y="3691260"/>
            <a:ext cx="2209800" cy="1981200"/>
          </a:xfrm>
          <a:prstGeom prst="sun">
            <a:avLst>
              <a:gd name="adj" fmla="val 125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2" name="Pie 11"/>
          <p:cNvSpPr/>
          <p:nvPr/>
        </p:nvSpPr>
        <p:spPr>
          <a:xfrm>
            <a:off x="5804068" y="3943668"/>
            <a:ext cx="1600200" cy="1843088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4">
              <a:lum contras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46868" y="4748532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4" name="Sun 13"/>
          <p:cNvSpPr/>
          <p:nvPr/>
        </p:nvSpPr>
        <p:spPr>
          <a:xfrm>
            <a:off x="1451156" y="3610284"/>
            <a:ext cx="2209800" cy="1981200"/>
          </a:xfrm>
          <a:prstGeom prst="sun">
            <a:avLst>
              <a:gd name="adj" fmla="val 1250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5" name="Pie 14"/>
          <p:cNvSpPr/>
          <p:nvPr/>
        </p:nvSpPr>
        <p:spPr>
          <a:xfrm>
            <a:off x="1770244" y="3862692"/>
            <a:ext cx="1600200" cy="1843088"/>
          </a:xfrm>
          <a:prstGeom prst="pie">
            <a:avLst>
              <a:gd name="adj1" fmla="val 10867400"/>
              <a:gd name="adj2" fmla="val 0"/>
            </a:avLst>
          </a:prstGeom>
          <a:blipFill>
            <a:blip r:embed="rId5" cstate="print">
              <a:lum contrast="3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8756" y="471042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7936" y="-115003"/>
            <a:ext cx="229582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4200" y="973110"/>
            <a:ext cx="24320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950977e.jpg"/>
          <p:cNvPicPr>
            <a:picLocks noChangeAspect="1"/>
          </p:cNvPicPr>
          <p:nvPr/>
        </p:nvPicPr>
        <p:blipFill>
          <a:blip r:embed="rId2">
            <a:lum bright="20000" contrast="40000"/>
          </a:blip>
          <a:stretch>
            <a:fillRect/>
          </a:stretch>
        </p:blipFill>
        <p:spPr>
          <a:xfrm>
            <a:off x="3048000" y="1905000"/>
            <a:ext cx="2743200" cy="3900604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00400" y="803065"/>
            <a:ext cx="22621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5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2058650" y="1541329"/>
            <a:ext cx="4693170" cy="2933231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5" name="Rectangle 4"/>
          <p:cNvSpPr/>
          <p:nvPr/>
        </p:nvSpPr>
        <p:spPr>
          <a:xfrm>
            <a:off x="198620" y="496924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এবং তোমার আশে-পাশের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চিন্তা করে পরিবেশ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৫টি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3152966" y="-70033"/>
            <a:ext cx="240963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লীয়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2966" y="-25063"/>
            <a:ext cx="290656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ড়ায়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24242" y="762000"/>
            <a:ext cx="22621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5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4666939" y="1385340"/>
            <a:ext cx="4186907" cy="252959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318540" y="1386590"/>
            <a:ext cx="4023360" cy="2514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8" name="Rectangle 7"/>
          <p:cNvSpPr/>
          <p:nvPr/>
        </p:nvSpPr>
        <p:spPr>
          <a:xfrm>
            <a:off x="1111770" y="3977390"/>
            <a:ext cx="265201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5363980" y="3977390"/>
            <a:ext cx="265201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পরিচ্ছন্ন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258580" y="4999220"/>
            <a:ext cx="8686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্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পরিবেশটি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পছন্দ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এবং কেন?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৩টি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0" y="0"/>
            <a:ext cx="236635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44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 </a:t>
            </a:r>
            <a:endParaRPr lang="en-US" sz="36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15000" y="132255"/>
            <a:ext cx="342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92440" y="1524500"/>
          <a:ext cx="89154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560"/>
                <a:gridCol w="2454640"/>
                <a:gridCol w="2819400"/>
                <a:gridCol w="2590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নং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ছবি</a:t>
                      </a:r>
                      <a:endParaRPr lang="en-US" sz="2400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দূষণের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কারণ</a:t>
                      </a:r>
                      <a:endParaRPr lang="en-US" sz="2400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কী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দূষিত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হচ্ছে</a:t>
                      </a:r>
                      <a:r>
                        <a:rPr lang="en-US" sz="24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?</a:t>
                      </a:r>
                      <a:endParaRPr lang="en-US" sz="2400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3600" b="0" baseline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600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3600" baseline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600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aseline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3600" baseline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600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aseline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3600" baseline="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6600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baseline="0" dirty="0">
                        <a:latin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1" name="Picture 10" descr="1.jpg"/>
          <p:cNvPicPr>
            <a:picLocks noChangeAspect="1"/>
          </p:cNvPicPr>
          <p:nvPr/>
        </p:nvPicPr>
        <p:blipFill>
          <a:blip r:embed="rId2" cstate="screen">
            <a:lum contrast="40000"/>
          </a:blip>
          <a:stretch>
            <a:fillRect/>
          </a:stretch>
        </p:blipFill>
        <p:spPr>
          <a:xfrm>
            <a:off x="1509010" y="3170920"/>
            <a:ext cx="1673352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12" name="Picture 11" descr="barjo_25023.jpg"/>
          <p:cNvPicPr>
            <a:picLocks noChangeAspect="1"/>
          </p:cNvPicPr>
          <p:nvPr/>
        </p:nvPicPr>
        <p:blipFill>
          <a:blip r:embed="rId3" cstate="screen">
            <a:lum contrast="40000"/>
          </a:blip>
          <a:stretch>
            <a:fillRect/>
          </a:stretch>
        </p:blipFill>
        <p:spPr>
          <a:xfrm>
            <a:off x="1524000" y="2072890"/>
            <a:ext cx="1673352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13" name="Picture 12" descr="image_3116_0.jpg"/>
          <p:cNvPicPr>
            <a:picLocks noChangeAspect="1"/>
          </p:cNvPicPr>
          <p:nvPr/>
        </p:nvPicPr>
        <p:blipFill>
          <a:blip r:embed="rId4" cstate="screen">
            <a:lum contrast="40000"/>
          </a:blip>
          <a:stretch>
            <a:fillRect/>
          </a:stretch>
        </p:blipFill>
        <p:spPr>
          <a:xfrm>
            <a:off x="1524000" y="4252710"/>
            <a:ext cx="1673352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14" name="Picture 13" descr="image_47378.jpg"/>
          <p:cNvPicPr>
            <a:picLocks noChangeAspect="1"/>
          </p:cNvPicPr>
          <p:nvPr/>
        </p:nvPicPr>
        <p:blipFill>
          <a:blip r:embed="rId5" cstate="screen">
            <a:lum contrast="40000"/>
          </a:blip>
          <a:stretch>
            <a:fillRect/>
          </a:stretch>
        </p:blipFill>
        <p:spPr>
          <a:xfrm>
            <a:off x="1540240" y="5349490"/>
            <a:ext cx="1673352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sp>
        <p:nvSpPr>
          <p:cNvPr id="15" name="Rectangle 14"/>
          <p:cNvSpPr/>
          <p:nvPr/>
        </p:nvSpPr>
        <p:spPr>
          <a:xfrm>
            <a:off x="258580" y="806970"/>
            <a:ext cx="868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err="1" smtClean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র:</a:t>
            </a:r>
            <a:endParaRPr lang="en-US" sz="4000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2966" y="-25063"/>
            <a:ext cx="257795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ড়ির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4876800" y="2743200"/>
            <a:ext cx="3657600" cy="3733800"/>
          </a:xfrm>
          <a:prstGeom prst="actionButtonHom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brightRoom" dir="t"/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4760" y="1281660"/>
            <a:ext cx="4191000" cy="4648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এলাকার</a:t>
            </a:r>
            <a:r>
              <a:rPr lang="en-US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কারণগুলো</a:t>
            </a:r>
            <a:r>
              <a:rPr lang="en-US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1960" y="-46220"/>
            <a:ext cx="246574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সমাপ্তি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2054900" y="2011180"/>
            <a:ext cx="1143000" cy="1143000"/>
          </a:xfrm>
          <a:prstGeom prst="star32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2-Point Star 3"/>
          <p:cNvSpPr/>
          <p:nvPr/>
        </p:nvSpPr>
        <p:spPr>
          <a:xfrm>
            <a:off x="3320320" y="2013680"/>
            <a:ext cx="1143000" cy="1143000"/>
          </a:xfrm>
          <a:prstGeom prst="star32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32-Point Star 4"/>
          <p:cNvSpPr/>
          <p:nvPr/>
        </p:nvSpPr>
        <p:spPr>
          <a:xfrm>
            <a:off x="4585740" y="2026170"/>
            <a:ext cx="1143000" cy="1143000"/>
          </a:xfrm>
          <a:prstGeom prst="star32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5849910" y="2027420"/>
            <a:ext cx="1143000" cy="1143000"/>
          </a:xfrm>
          <a:prstGeom prst="star32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 descr="graphics-flowers-53176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7355" y="3641360"/>
            <a:ext cx="2428875" cy="25527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3e983f64f1db45a753a8b42951ccb43d525f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282</Words>
  <Application>Microsoft Office PowerPoint</Application>
  <PresentationFormat>On-screen Show (4:3)</PresentationFormat>
  <Paragraphs>96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110</cp:revision>
  <dcterms:created xsi:type="dcterms:W3CDTF">2014-01-13T17:07:53Z</dcterms:created>
  <dcterms:modified xsi:type="dcterms:W3CDTF">2014-01-21T09:40:37Z</dcterms:modified>
</cp:coreProperties>
</file>