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82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10B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907" autoAdjust="0"/>
  </p:normalViewPr>
  <p:slideViewPr>
    <p:cSldViewPr>
      <p:cViewPr varScale="1">
        <p:scale>
          <a:sx n="68" d="100"/>
          <a:sy n="68" d="100"/>
        </p:scale>
        <p:origin x="-88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C6CB-B64A-495C-AFA6-8190AFB281AD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BD5D-A283-4F3B-980F-8DC48FDBE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D5D-A283-4F3B-980F-8DC48FDBE5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D5D-A283-4F3B-980F-8DC48FDBE5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176F-F4DA-4D47-B6A4-91BED5DA8C3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66743_644867648871142_30610425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4600" y="1295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7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166 0.00949 L -0.95834 0.0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gaya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295400"/>
            <a:ext cx="496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Now we read the rhyme.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2362200" y="2133600"/>
            <a:ext cx="373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41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see rainbows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APU DORKARI\17-06-13\reinbow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8083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3124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E:\APU DORKARI\17-06-13\reinbow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see rainbows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8083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Way up high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APU DORKARI\17-06-13\reinbow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78333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15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sky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APU DORKARI\17-06-13\reinbow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7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09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 see red and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438400"/>
            <a:ext cx="3886200" cy="3276600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2362200"/>
            <a:ext cx="3429000" cy="3429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380" y="609600"/>
            <a:ext cx="193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orange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Yellow , 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Moon 6"/>
          <p:cNvSpPr/>
          <p:nvPr/>
        </p:nvSpPr>
        <p:spPr>
          <a:xfrm>
            <a:off x="1295400" y="2362200"/>
            <a:ext cx="1828800" cy="2438400"/>
          </a:xfrm>
          <a:prstGeom prst="mo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3352800" y="2971800"/>
            <a:ext cx="2057400" cy="1828800"/>
          </a:xfrm>
          <a:prstGeom prst="teardrop">
            <a:avLst>
              <a:gd name="adj" fmla="val 164463"/>
            </a:avLst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6096000" y="2209800"/>
            <a:ext cx="3048000" cy="28956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8739" y="762000"/>
            <a:ext cx="1636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green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509498" y="76200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and blue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Violet , 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914400" y="2743200"/>
            <a:ext cx="2514600" cy="22860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VIOLET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810000" y="2971800"/>
            <a:ext cx="5105400" cy="19812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INDIGO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685800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indigo too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15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 view !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APU DORKARI\17-06-13\reinbow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775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5_M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801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Black" pitchFamily="34" charset="0"/>
              </a:rPr>
              <a:t>Input</a:t>
            </a:r>
            <a:endParaRPr lang="en-US" sz="3600" b="1" u="sng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3200400"/>
            <a:ext cx="938173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Students repeat the rhyme after teacher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(2).jpg"/>
          <p:cNvPicPr>
            <a:picLocks noChangeAspect="1"/>
          </p:cNvPicPr>
          <p:nvPr/>
        </p:nvPicPr>
        <p:blipFill>
          <a:blip r:embed="rId2">
            <a:lum bright="-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090678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Class-2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Sub- English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5- The rainbow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 1- Colours (1)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0" y="100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 see rainbows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48000" y="39725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 see rainbows 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 descr="E:\APU DORKARI\17-06-13\reinbow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1156334"/>
            <a:ext cx="3886201" cy="2558416"/>
          </a:xfrm>
          <a:prstGeom prst="rect">
            <a:avLst/>
          </a:prstGeom>
          <a:noFill/>
        </p:spPr>
      </p:pic>
      <p:pic>
        <p:nvPicPr>
          <p:cNvPr id="6" name="Picture 2" descr="E:\APU DORKARI\17-06-13\reinbow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962400"/>
            <a:ext cx="3886200" cy="252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1109 L 0.40417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2.08092E-6 L -0.4875 -2.080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-0.00625 L 0.4125 2.6011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85549E-6 L -0.4875 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245" y="6781800"/>
            <a:ext cx="2550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Way up high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-53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In the sky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E:\APU DORKARI\17-06-13\reinbow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934200"/>
            <a:ext cx="3852442" cy="2438400"/>
          </a:xfrm>
          <a:prstGeom prst="rect">
            <a:avLst/>
          </a:prstGeom>
          <a:noFill/>
        </p:spPr>
      </p:pic>
      <p:pic>
        <p:nvPicPr>
          <p:cNvPr id="5" name="Picture 2" descr="E:\APU DORKARI\17-06-13\reinbow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-25908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0999E-6 L 0 -0.82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15819E-7 L 3.05556E-6 -0.832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84E-6 L 2.77556E-17 0.627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3108E-6 L 0 0.94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 see red and orange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160" y="2600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Yellow , green and blue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57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Violet , indigo too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342793"/>
            <a:ext cx="1295401" cy="1237827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10400" y="1361420"/>
            <a:ext cx="14478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oon 6"/>
          <p:cNvSpPr/>
          <p:nvPr/>
        </p:nvSpPr>
        <p:spPr>
          <a:xfrm>
            <a:off x="3733800" y="3276600"/>
            <a:ext cx="1158240" cy="1219199"/>
          </a:xfrm>
          <a:prstGeom prst="moon">
            <a:avLst>
              <a:gd name="adj" fmla="val 613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5029200" y="3505200"/>
            <a:ext cx="1388745" cy="1066800"/>
          </a:xfrm>
          <a:prstGeom prst="teardrop">
            <a:avLst>
              <a:gd name="adj" fmla="val 164463"/>
            </a:avLst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629400" y="3124200"/>
            <a:ext cx="2133600" cy="14478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4724400" y="5029200"/>
            <a:ext cx="1447800" cy="13716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VIOLET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0800" y="5029200"/>
            <a:ext cx="2133600" cy="13716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INDIGO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6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APU DORKARI\17-06-13\reinbow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16 -0.00301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36455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 comes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Student will be able to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1.Know some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name then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Recite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rhyme with correct pronunciation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01_DR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E:\APU DORKARI\17-06-13\reinbow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9906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 Black" pitchFamily="34" charset="0"/>
                <a:cs typeface="Arial" pitchFamily="34" charset="0"/>
              </a:rPr>
              <a:t>Creating emotion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743200" y="5257800"/>
            <a:ext cx="373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41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971800" y="3352800"/>
            <a:ext cx="2743200" cy="12192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INDIGO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3429000"/>
            <a:ext cx="2057400" cy="1371600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400800" y="990600"/>
            <a:ext cx="1905000" cy="17526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BLUE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3352800" y="5181600"/>
            <a:ext cx="1676400" cy="1447800"/>
          </a:xfrm>
          <a:prstGeom prst="teardrop">
            <a:avLst/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2" name="Flowchart: Manual Operation 11"/>
          <p:cNvSpPr/>
          <p:nvPr/>
        </p:nvSpPr>
        <p:spPr>
          <a:xfrm>
            <a:off x="914400" y="3429000"/>
            <a:ext cx="1371600" cy="12954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VIOLET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oon 12"/>
          <p:cNvSpPr/>
          <p:nvPr/>
        </p:nvSpPr>
        <p:spPr>
          <a:xfrm>
            <a:off x="3581400" y="990600"/>
            <a:ext cx="1295400" cy="1905000"/>
          </a:xfrm>
          <a:prstGeom prst="mo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YELLOW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1219200"/>
            <a:ext cx="1981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PU DORKARI\17-06-13\reinbow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PU DORKARI\17-06-13\reinbow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" y="0"/>
            <a:ext cx="91668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PU DORKARI\17-06-13\reinbow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IENDS COMPUTER (1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96200" y="5410200"/>
          <a:ext cx="927100" cy="685800"/>
        </p:xfrm>
        <a:graphic>
          <a:graphicData uri="http://schemas.openxmlformats.org/presentationml/2006/ole">
            <p:oleObj spid="_x0000_s20482" name="Packager Shell Object" showAsIcon="1" r:id="rId4" imgW="927360" imgH="68580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97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Do you want to hear a rainbow song? </a:t>
            </a:r>
            <a:endParaRPr lang="en-US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14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Let’s see the video</a:t>
            </a:r>
            <a:r>
              <a:rPr lang="en-US" sz="28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.   </a:t>
            </a:r>
            <a:endParaRPr lang="en-US" sz="28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150</Words>
  <Application>Microsoft Office PowerPoint</Application>
  <PresentationFormat>On-screen Show (4:3)</PresentationFormat>
  <Paragraphs>60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Creating emotion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HP</dc:creator>
  <cp:lastModifiedBy>Nahid</cp:lastModifiedBy>
  <cp:revision>59</cp:revision>
  <dcterms:created xsi:type="dcterms:W3CDTF">2013-06-17T17:40:47Z</dcterms:created>
  <dcterms:modified xsi:type="dcterms:W3CDTF">2014-01-16T03:46:32Z</dcterms:modified>
</cp:coreProperties>
</file>