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E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800" y="152400"/>
            <a:ext cx="6096000" cy="2057400"/>
          </a:xfrm>
          <a:prstGeom prst="downArrowCallou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7432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৪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1400" y="3238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3048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চিত্রে দৈর্ঘ্য ২ মিঃ কমালে প্রস্থ ১ মিঃ বাড়ালে এর ক্ষেত্রফল কত হবে? 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1219200" y="4019550"/>
            <a:ext cx="1981200" cy="1600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 flipV="1">
            <a:off x="2209800" y="4019550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0"/>
            <a:endCxn id="14" idx="3"/>
          </p:cNvCxnSpPr>
          <p:nvPr/>
        </p:nvCxnSpPr>
        <p:spPr>
          <a:xfrm>
            <a:off x="2209800" y="401955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09800" y="48196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৩মিঃ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56197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৬ মিঃ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657600" y="49004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48196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এর ক্ষেত্রফল কত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13" grpId="0"/>
      <p:bldP spid="14" grpId="0" animBg="1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/>
          <a:lstStyle/>
          <a:p>
            <a:endParaRPr lang="bn-BD" dirty="0" smtClean="0"/>
          </a:p>
          <a:p>
            <a:pPr marL="109728" indent="0">
              <a:buNone/>
            </a:pPr>
            <a:r>
              <a:rPr lang="bn-BD" dirty="0" smtClean="0"/>
              <a:t>বাড়িতে তোমার পড়ার টেবিল ও জ্যামিতি বক্সের   ত্রিভ</a:t>
            </a:r>
            <a:r>
              <a:rPr lang="en-US" smtClean="0"/>
              <a:t>ু</a:t>
            </a:r>
            <a:r>
              <a:rPr lang="bn-BD" smtClean="0"/>
              <a:t>জ </a:t>
            </a:r>
            <a:r>
              <a:rPr lang="bn-BD" dirty="0" smtClean="0"/>
              <a:t>দুইটির ক্ষেত্রফল নির্ণয় করে নিয়ে</a:t>
            </a:r>
          </a:p>
          <a:p>
            <a:pPr marL="109728" indent="0">
              <a:buNone/>
            </a:pPr>
            <a:r>
              <a:rPr lang="bn-BD" dirty="0" smtClean="0"/>
              <a:t>                  আসবে।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           </a:t>
            </a:r>
            <a:r>
              <a:rPr lang="bn-BD" sz="9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838200" y="304800"/>
            <a:ext cx="7315200" cy="114300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erge 6"/>
          <p:cNvSpPr/>
          <p:nvPr/>
        </p:nvSpPr>
        <p:spPr>
          <a:xfrm>
            <a:off x="-38100" y="1447800"/>
            <a:ext cx="9067800" cy="4456386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312486">
            <a:off x="441220" y="1135978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BD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828800"/>
            <a:ext cx="4963886" cy="48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07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পরিচিতি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2" y="4419600"/>
            <a:ext cx="1661348" cy="213070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n-BD" sz="2800" dirty="0" smtClean="0"/>
              <a:t>শ্রেণিঃ৭ম</a:t>
            </a:r>
          </a:p>
          <a:p>
            <a:r>
              <a:rPr lang="bn-BD" sz="2800" dirty="0" smtClean="0"/>
              <a:t>বিষয়ঃ গণিত</a:t>
            </a:r>
          </a:p>
          <a:p>
            <a:r>
              <a:rPr lang="bn-BD" sz="2800" dirty="0" smtClean="0"/>
              <a:t>অধ্যায়ঃ ৩য়</a:t>
            </a:r>
          </a:p>
          <a:p>
            <a:r>
              <a:rPr lang="bn-BD" sz="2800" dirty="0" smtClean="0"/>
              <a:t>পাঠঃ ক্ষেত্রফল নির্ণয়</a:t>
            </a:r>
          </a:p>
          <a:p>
            <a:r>
              <a:rPr lang="bn-BD" sz="2800" dirty="0" smtClean="0"/>
              <a:t>তাং ১৫/১২/২০১৩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2055" y="2223655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মোহাম্মদ মাছুম</a:t>
            </a:r>
          </a:p>
          <a:p>
            <a:r>
              <a:rPr lang="bn-BD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সিনিয়র সহঃ শিক্ষক</a:t>
            </a:r>
          </a:p>
          <a:p>
            <a:r>
              <a:rPr lang="bn-BD" sz="32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গণবিদ্যা নিকেতন উঃ বিঃ</a:t>
            </a:r>
          </a:p>
          <a:p>
            <a:r>
              <a:rPr lang="bn-BD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নারায়ণগঞ্জ।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মোঃ০১৯১২১৬৯৭৬৩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016000"/>
            <a:ext cx="4572000" cy="58420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457200" y="1524000"/>
            <a:ext cx="1524000" cy="146858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4909" y="4293475"/>
            <a:ext cx="1551709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16924" y="1748540"/>
            <a:ext cx="1371600" cy="14673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4286" y="4293475"/>
            <a:ext cx="1016876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70382 0.0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25 -0.0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43628 -0.1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43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 পরিমাপ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 ও ক্ষেত্রফল কী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জ, আয়ত, বর্গ এর ক্ষেত্রফল নির্ণয়ের সূত্র বর্ণনা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সূত্র প্রয়োগ করে ক্ষেত্রফল নির্ণয়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শিখনফল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870994"/>
              </p:ext>
            </p:extLst>
          </p:nvPr>
        </p:nvGraphicFramePr>
        <p:xfrm>
          <a:off x="6019800" y="4800600"/>
          <a:ext cx="9144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5945040" imgH="685800" progId="Package">
                  <p:embed/>
                </p:oleObj>
              </mc:Choice>
              <mc:Fallback>
                <p:oleObj name="Packager Shell Object" showAsIcon="1" r:id="rId3" imgW="5945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800600"/>
                        <a:ext cx="91440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5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04083"/>
            <a:ext cx="2057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1981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ata 7"/>
          <p:cNvSpPr/>
          <p:nvPr/>
        </p:nvSpPr>
        <p:spPr>
          <a:xfrm>
            <a:off x="1957614" y="3824737"/>
            <a:ext cx="2133600" cy="9906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00829" y="14038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07858" y="609600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ক্ষেত্রফল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দৈ</a:t>
                </a:r>
                <a:r>
                  <a:rPr lang="bn-BD" dirty="0" smtClean="0"/>
                  <a:t>র্ঘ্য 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dirty="0" smtClean="0"/>
                  <a:t>  প্রস্থ</a:t>
                </a:r>
              </a:p>
              <a:p>
                <a:r>
                  <a:rPr lang="bn-BD" dirty="0"/>
                  <a:t> </a:t>
                </a:r>
                <a:r>
                  <a:rPr lang="bn-BD" dirty="0" smtClean="0"/>
                  <a:t>        </a:t>
                </a:r>
              </a:p>
              <a:p>
                <a:r>
                  <a:rPr lang="bn-BD" dirty="0"/>
                  <a:t> </a:t>
                </a:r>
                <a:r>
                  <a:rPr lang="bn-BD" dirty="0" smtClean="0"/>
                  <a:t>         = </a:t>
                </a:r>
                <a:r>
                  <a:rPr lang="en-US" dirty="0" smtClean="0"/>
                  <a:t>   l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  b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58" y="609600"/>
                <a:ext cx="41148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333" t="-2649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15329" y="2161567"/>
                <a:ext cx="4445000" cy="11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dirty="0" err="1" smtClean="0"/>
                  <a:t>ক্ষেত্রফল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ভূমি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উচ্চতা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         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×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29" y="2161567"/>
                <a:ext cx="4445000" cy="1151597"/>
              </a:xfrm>
              <a:prstGeom prst="rect">
                <a:avLst/>
              </a:prstGeom>
              <a:blipFill rotWithShape="1">
                <a:blip r:embed="rId3"/>
                <a:stretch>
                  <a:fillRect t="-1064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067050" y="30990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3680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12872" y="3996872"/>
                <a:ext cx="4191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ক্ষেত্রফল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ভূমি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উচ্চতা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=  b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  h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72" y="3996872"/>
                <a:ext cx="4191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63" t="-2649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57200" y="7619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আয়ত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00300" y="382473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90800" y="4876800"/>
            <a:ext cx="86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300" y="3996872"/>
            <a:ext cx="60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25527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ত্রিভ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029" y="43595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400300" y="1956078"/>
            <a:ext cx="1600200" cy="11430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00829" y="14601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05214" y="67661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2438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 মিঃ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মিঃ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762000"/>
                <a:ext cx="5410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ক্ষেত্রফল= ১ মিটার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 মিটার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= ১ বর্গমিটার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62000"/>
                <a:ext cx="5410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2931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0571" y="3048000"/>
            <a:ext cx="24384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399" y="3505200"/>
            <a:ext cx="246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580571" y="4191000"/>
            <a:ext cx="2423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885" y="5105400"/>
            <a:ext cx="2427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8629" y="4648200"/>
            <a:ext cx="2391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999" y="3276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885" y="3962400"/>
            <a:ext cx="246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1542" y="4441371"/>
            <a:ext cx="2481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914" y="3733800"/>
            <a:ext cx="246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542" y="4876800"/>
            <a:ext cx="246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24857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716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002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955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860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146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43200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61457" y="30480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7" idx="0"/>
          </p:cNvCxnSpPr>
          <p:nvPr/>
        </p:nvCxnSpPr>
        <p:spPr>
          <a:xfrm rot="5400000" flipH="1" flipV="1">
            <a:off x="2042885" y="2576286"/>
            <a:ext cx="228600" cy="71482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146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ডেসিমিঃ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Elbow Connector 70"/>
          <p:cNvCxnSpPr/>
          <p:nvPr/>
        </p:nvCxnSpPr>
        <p:spPr>
          <a:xfrm rot="10800000">
            <a:off x="990600" y="2775466"/>
            <a:ext cx="609600" cy="4572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ডেসিমিঃ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81400" y="3505200"/>
                <a:ext cx="434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ক্ষেত্রফল= ১ ডেসিমিঃ 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১ ডেসিমি</a:t>
                </a:r>
                <a:r>
                  <a:rPr lang="en-US" sz="2800" smtClean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       =১  বর্গডেসিমিঃ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05200"/>
                <a:ext cx="434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949" t="-50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62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2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এস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আমরা এই ঘরটির ক্ষেত্রফল নির্ণয় করিঃ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877331" y="1386168"/>
            <a:ext cx="5246007" cy="4291937"/>
            <a:chOff x="1793421" y="1364397"/>
            <a:chExt cx="5246007" cy="4291937"/>
          </a:xfrm>
        </p:grpSpPr>
        <p:cxnSp>
          <p:nvCxnSpPr>
            <p:cNvPr id="7" name="Straight Connector 6"/>
            <p:cNvCxnSpPr>
              <a:stCxn id="2" idx="0"/>
              <a:endCxn id="2" idx="3"/>
            </p:cNvCxnSpPr>
            <p:nvPr/>
          </p:nvCxnSpPr>
          <p:spPr>
            <a:xfrm>
              <a:off x="4322535" y="1364397"/>
              <a:ext cx="0" cy="1273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05400" y="2836369"/>
              <a:ext cx="8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১০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মিঃ</a:t>
              </a:r>
              <a:endParaRPr lang="en-US" dirty="0"/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1793421" y="1364397"/>
              <a:ext cx="5058228" cy="1273438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07935" y="2637835"/>
              <a:ext cx="5029200" cy="19140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7135" y="1658216"/>
              <a:ext cx="697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৪মিঃ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1228" y="301971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৭মিঃ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8849" y="4597883"/>
              <a:ext cx="79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bn-BD" dirty="0" smtClean="0"/>
                <a:t>মিঃ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8871" y="5287002"/>
              <a:ext cx="1199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৬মিঃ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21364" y="2567127"/>
              <a:ext cx="865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১০মিঃ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Flowchart: Data 32"/>
            <p:cNvSpPr/>
            <p:nvPr/>
          </p:nvSpPr>
          <p:spPr>
            <a:xfrm>
              <a:off x="3043463" y="4608268"/>
              <a:ext cx="2754085" cy="685800"/>
            </a:xfrm>
            <a:prstGeom prst="flowChartInputOutput">
              <a:avLst/>
            </a:prstGeom>
            <a:solidFill>
              <a:srgbClr val="51ED27"/>
            </a:solidFill>
            <a:ln>
              <a:solidFill>
                <a:srgbClr val="51E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01358" y="4569218"/>
              <a:ext cx="0" cy="701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22220" y="4580404"/>
              <a:ext cx="79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bn-BD" dirty="0" smtClean="0"/>
                <a:t>মিঃ 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2" idx="0"/>
            </p:cNvCxnSpPr>
            <p:nvPr/>
          </p:nvCxnSpPr>
          <p:spPr>
            <a:xfrm>
              <a:off x="4322535" y="1364397"/>
              <a:ext cx="49892" cy="1218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31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59491"/>
          </a:xfrm>
        </p:spPr>
        <p:txBody>
          <a:bodyPr/>
          <a:lstStyle/>
          <a:p>
            <a:r>
              <a:rPr lang="bn-BD" dirty="0" smtClean="0"/>
              <a:t>ত্রিভ</a:t>
            </a:r>
            <a:r>
              <a:rPr lang="en-US" dirty="0" smtClean="0"/>
              <a:t>ু</a:t>
            </a:r>
            <a:r>
              <a:rPr lang="bn-BD" dirty="0" smtClean="0"/>
              <a:t>জক্ষেত্রের ক্ষেত্রফল = ?</a:t>
            </a:r>
          </a:p>
          <a:p>
            <a:r>
              <a:rPr lang="bn-BD" dirty="0" smtClean="0"/>
              <a:t>আয়তক্ষেত্রের ক্ষেত্রফল =?</a:t>
            </a:r>
          </a:p>
          <a:p>
            <a:r>
              <a:rPr lang="bn-BD" dirty="0" smtClean="0"/>
              <a:t>বর্গের প্রতি বাহুর দৈর্ঘ্য ১ মিটার হলে এর ক্ষেত্রফল কত হবে 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172200" cy="11430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মূল্যায়ন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237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Concourse</vt:lpstr>
      <vt:lpstr>Packager Shell Object</vt:lpstr>
      <vt:lpstr>PowerPoint Presentation</vt:lpstr>
      <vt:lpstr>    পরিচিতি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       মূল্যায়ন    </vt:lpstr>
      <vt:lpstr>     দলীয় কাজ</vt:lpstr>
      <vt:lpstr>           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72</cp:revision>
  <dcterms:created xsi:type="dcterms:W3CDTF">2006-08-16T00:00:00Z</dcterms:created>
  <dcterms:modified xsi:type="dcterms:W3CDTF">2013-12-17T11:14:26Z</dcterms:modified>
</cp:coreProperties>
</file>