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841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49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715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0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308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09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206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1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24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44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8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E8481-FCFF-4C94-ADEC-7B5F13156CBE}" type="datetimeFigureOut">
              <a:rPr lang="en-US" smtClean="0"/>
              <a:t>2/4/2014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4449F-A414-4569-912A-9BCC5F64AA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56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1"/>
            <a:ext cx="7772400" cy="205739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1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133600"/>
            <a:ext cx="6400800" cy="457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33600"/>
            <a:ext cx="6629400" cy="457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19312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88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মোঃ আব্দুল হান্নান</a:t>
            </a: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সহকারী শিক্ষক তাহের মাধ্যমিক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বিদ্যালয়</a:t>
            </a:r>
          </a:p>
          <a:p>
            <a:pPr marL="0" indent="0" algn="ctr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ভেড়ামারা কুষ্টিয়া।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632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পাঠপরিচিতি</a:t>
            </a:r>
            <a:endParaRPr lang="en-US" sz="8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বাংলাদেশ ও বিশ্বপরিচয়</a:t>
            </a:r>
          </a:p>
          <a:p>
            <a:pPr marL="0" indent="0">
              <a:buNone/>
            </a:pP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সপ্তম শ্রেণী</a:t>
            </a:r>
          </a:p>
          <a:p>
            <a:pPr marL="0" indent="0">
              <a:buNone/>
            </a:pPr>
            <a:r>
              <a:rPr lang="bn-BD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 নবম</a:t>
            </a:r>
          </a:p>
          <a:p>
            <a:pPr marL="0" indent="0">
              <a:buNone/>
            </a:pPr>
            <a:r>
              <a:rPr lang="bn-BD" sz="5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পাঠ  ১</a:t>
            </a:r>
            <a:endParaRPr lang="en-US" sz="5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87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প্রবীণ কাদেরকে বলা হয় বলতে পারবে।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প্রবীণদের কেন সম্মান করতে হয় বর্ণনা করতে পারবে।</a:t>
            </a:r>
          </a:p>
          <a:p>
            <a:pPr marL="0" indent="0">
              <a:buNone/>
            </a:pPr>
            <a:r>
              <a:rPr lang="bn-BD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প্রবীণরাও আমাদের সমাজের সম্পদ ব্যাখ্যা করতে পারবে।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38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  <a:endParaRPr lang="en-US" sz="8000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68" y="1301496"/>
            <a:ext cx="8915400" cy="5562600"/>
          </a:xfrm>
        </p:spPr>
      </p:pic>
    </p:spTree>
    <p:extLst>
      <p:ext uri="{BB962C8B-B14F-4D97-AF65-F5344CB8AC3E}">
        <p14:creationId xmlns:p14="http://schemas.microsoft.com/office/powerpoint/2010/main" val="365943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553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8534400" cy="6858000"/>
          </a:xfrm>
        </p:spPr>
      </p:pic>
    </p:spTree>
    <p:extLst>
      <p:ext uri="{BB962C8B-B14F-4D97-AF65-F5344CB8AC3E}">
        <p14:creationId xmlns:p14="http://schemas.microsoft.com/office/powerpoint/2010/main" val="1819628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96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52596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dirty="0" smtClean="0">
                <a:latin typeface="NikoshBAN" pitchFamily="2" charset="0"/>
                <a:cs typeface="NikoshBAN" pitchFamily="2" charset="0"/>
              </a:rPr>
              <a:t>                        </a:t>
            </a:r>
          </a:p>
          <a:p>
            <a:pPr marL="0" indent="0">
              <a:buNone/>
            </a:pPr>
            <a:endParaRPr lang="bn-BD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97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97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প্রবীণ অধিকার</a:t>
            </a:r>
            <a:endParaRPr lang="en-US" sz="97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03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96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সাধারনত ষাটের উপর বয়ষ যাদের তাদেরকে প্রবীণ বলা হয়।</a:t>
            </a:r>
          </a:p>
          <a:p>
            <a:pPr marL="0" indent="0" algn="just">
              <a:buNone/>
            </a:pPr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প্রথমত মনে রাখতেহবে প্রবীনরা আমাদের গুরুজন।বয়ষ অসুখ বিশুখের</a:t>
            </a:r>
          </a:p>
          <a:p>
            <a:pPr marL="0" indent="0" algn="just">
              <a:buNone/>
            </a:pPr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কারনে কাজ করার সামর্থ্য কমে এলেও প্রবীণরা তাদের জ্ঞ্যান ও অভিজ্ঞতা দিয়ে আমাদের সাহায্য করতে পারেন</a:t>
            </a:r>
            <a:r>
              <a:rPr lang="bn-BD" sz="28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এজন্য তাদের সম্মান করার </a:t>
            </a:r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দরকার।</a:t>
            </a:r>
          </a:p>
          <a:p>
            <a:pPr marL="0" indent="0" algn="just">
              <a:buNone/>
            </a:pPr>
            <a:r>
              <a:rPr lang="bn-BD" sz="28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 algn="just">
              <a:buNone/>
            </a:pPr>
            <a:endParaRPr lang="bn-BD" sz="28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27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8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88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প্রবীণদের প্রতি আমাদের কি ধরনের দায়িত্ব তা নিজের ভাষায়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লিখ।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527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 ছোট ছোট প্রশ্নের মাধ্যমে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29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622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তোমার দেখা একজন প্রবীণ ব্যাক্তি যেসব সমস্যার সম্মুখীন হয়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 বিবরন দাও।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54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bn-BD" sz="239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80444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522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139</Words>
  <Application>Microsoft Office PowerPoint</Application>
  <PresentationFormat>On-screen Show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শুভেচ্ছা</vt:lpstr>
      <vt:lpstr>শিক্ষক পরিচিতি</vt:lpstr>
      <vt:lpstr>পাঠপরিচিতি</vt:lpstr>
      <vt:lpstr>শিখনফল</vt:lpstr>
      <vt:lpstr>পাঠ শিরোনাম</vt:lpstr>
      <vt:lpstr>PowerPoint Presentation</vt:lpstr>
      <vt:lpstr>আজকের পাঠ</vt:lpstr>
      <vt:lpstr>উপস্থাপন</vt:lpstr>
      <vt:lpstr>একক কাজ</vt:lpstr>
      <vt:lpstr>মুল্যায়ন</vt:lpstr>
      <vt:lpstr>বাড়ীর কাজ</vt:lpstr>
      <vt:lpstr>ধন্যবাদ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Doel-1612i3</dc:creator>
  <cp:lastModifiedBy>Doel-1612i3</cp:lastModifiedBy>
  <cp:revision>27</cp:revision>
  <dcterms:created xsi:type="dcterms:W3CDTF">2014-02-04T15:23:40Z</dcterms:created>
  <dcterms:modified xsi:type="dcterms:W3CDTF">2014-02-04T17:46:46Z</dcterms:modified>
</cp:coreProperties>
</file>