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9" r:id="rId10"/>
    <p:sldId id="264" r:id="rId11"/>
    <p:sldId id="267" r:id="rId12"/>
    <p:sldId id="266" r:id="rId13"/>
    <p:sldId id="268" r:id="rId14"/>
    <p:sldId id="272" r:id="rId15"/>
    <p:sldId id="280" r:id="rId16"/>
    <p:sldId id="274" r:id="rId17"/>
    <p:sldId id="275" r:id="rId18"/>
    <p:sldId id="276" r:id="rId19"/>
    <p:sldId id="277" r:id="rId20"/>
    <p:sldId id="278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098" y="-2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F8DB45-CA06-4092-83BD-10837DD37BC9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8893207-C30C-40E1-97F1-8EB6B6DE4D2B}">
      <dgm:prSet phldrT="[Text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উদ্যান ফসল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E092BD40-AA78-46DD-835E-92B9BB78672A}" type="parTrans" cxnId="{A801D401-AF4D-404D-B54D-0E4753063735}">
      <dgm:prSet/>
      <dgm:spPr/>
      <dgm:t>
        <a:bodyPr/>
        <a:lstStyle/>
        <a:p>
          <a:endParaRPr lang="en-US"/>
        </a:p>
      </dgm:t>
    </dgm:pt>
    <dgm:pt modelId="{4FD47CB0-C353-47C8-990E-5AC421C31EFA}" type="sibTrans" cxnId="{A801D401-AF4D-404D-B54D-0E4753063735}">
      <dgm:prSet/>
      <dgm:spPr/>
      <dgm:t>
        <a:bodyPr/>
        <a:lstStyle/>
        <a:p>
          <a:endParaRPr lang="en-US"/>
        </a:p>
      </dgm:t>
    </dgm:pt>
    <dgm:pt modelId="{2348CA17-C576-4486-B202-824726A1AA66}">
      <dgm:prSet phldrT="[Text]" phldr="1"/>
      <dgm:spPr/>
      <dgm:t>
        <a:bodyPr/>
        <a:lstStyle/>
        <a:p>
          <a:endParaRPr lang="en-US" dirty="0"/>
        </a:p>
      </dgm:t>
    </dgm:pt>
    <dgm:pt modelId="{4416D6CE-F915-4359-9BB4-9F2FFE0CFEAB}" type="parTrans" cxnId="{4DD127B8-BCD0-402A-AB00-20FB9D9393BF}">
      <dgm:prSet/>
      <dgm:spPr/>
      <dgm:t>
        <a:bodyPr/>
        <a:lstStyle/>
        <a:p>
          <a:endParaRPr lang="en-US"/>
        </a:p>
      </dgm:t>
    </dgm:pt>
    <dgm:pt modelId="{978FA009-BD0A-407C-81FD-67DCC53BE650}" type="sibTrans" cxnId="{4DD127B8-BCD0-402A-AB00-20FB9D9393BF}">
      <dgm:prSet/>
      <dgm:spPr/>
      <dgm:t>
        <a:bodyPr/>
        <a:lstStyle/>
        <a:p>
          <a:endParaRPr lang="en-US"/>
        </a:p>
      </dgm:t>
    </dgm:pt>
    <dgm:pt modelId="{270D61AF-307C-4946-8186-F88E696690CC}">
      <dgm:prSet phldrT="[Text]" phldr="1"/>
      <dgm:spPr/>
      <dgm:t>
        <a:bodyPr/>
        <a:lstStyle/>
        <a:p>
          <a:endParaRPr lang="en-US" dirty="0"/>
        </a:p>
      </dgm:t>
    </dgm:pt>
    <dgm:pt modelId="{A03FE889-CDD8-454C-BADA-4472C3E26B3B}" type="parTrans" cxnId="{F2AA6C71-8881-4D3A-B7EE-9AB104161E11}">
      <dgm:prSet/>
      <dgm:spPr/>
      <dgm:t>
        <a:bodyPr/>
        <a:lstStyle/>
        <a:p>
          <a:endParaRPr lang="en-US"/>
        </a:p>
      </dgm:t>
    </dgm:pt>
    <dgm:pt modelId="{667D90C1-6D76-49F8-AA99-617A7F074288}" type="sibTrans" cxnId="{F2AA6C71-8881-4D3A-B7EE-9AB104161E11}">
      <dgm:prSet/>
      <dgm:spPr/>
      <dgm:t>
        <a:bodyPr/>
        <a:lstStyle/>
        <a:p>
          <a:endParaRPr lang="en-US"/>
        </a:p>
      </dgm:t>
    </dgm:pt>
    <dgm:pt modelId="{AB367B01-196D-4929-A1B7-91F5112B5A66}">
      <dgm:prSet phldrT="[Text]" phldr="1"/>
      <dgm:spPr/>
      <dgm:t>
        <a:bodyPr/>
        <a:lstStyle/>
        <a:p>
          <a:endParaRPr lang="en-US" dirty="0"/>
        </a:p>
      </dgm:t>
    </dgm:pt>
    <dgm:pt modelId="{98B62A61-F2F1-4045-A51D-D4A8704FFCA1}" type="parTrans" cxnId="{677A8B3E-FEFA-456C-A6CE-F354CF48D377}">
      <dgm:prSet/>
      <dgm:spPr/>
      <dgm:t>
        <a:bodyPr/>
        <a:lstStyle/>
        <a:p>
          <a:endParaRPr lang="en-US"/>
        </a:p>
      </dgm:t>
    </dgm:pt>
    <dgm:pt modelId="{0F87951E-6DB8-42DA-B8A9-7BB0F1C6CE2C}" type="sibTrans" cxnId="{677A8B3E-FEFA-456C-A6CE-F354CF48D377}">
      <dgm:prSet/>
      <dgm:spPr/>
      <dgm:t>
        <a:bodyPr/>
        <a:lstStyle/>
        <a:p>
          <a:endParaRPr lang="en-US"/>
        </a:p>
      </dgm:t>
    </dgm:pt>
    <dgm:pt modelId="{85158524-3B8E-4478-8374-B18783A3C4DA}">
      <dgm:prSet phldrT="[Text]" phldr="1"/>
      <dgm:spPr/>
      <dgm:t>
        <a:bodyPr/>
        <a:lstStyle/>
        <a:p>
          <a:endParaRPr lang="en-US" dirty="0"/>
        </a:p>
      </dgm:t>
    </dgm:pt>
    <dgm:pt modelId="{C53C749E-B087-42F6-9936-B4FF58C5493F}" type="parTrans" cxnId="{996DD3F4-7C96-4BF0-A1C2-43F5CE1C51C2}">
      <dgm:prSet/>
      <dgm:spPr/>
      <dgm:t>
        <a:bodyPr/>
        <a:lstStyle/>
        <a:p>
          <a:endParaRPr lang="en-US"/>
        </a:p>
      </dgm:t>
    </dgm:pt>
    <dgm:pt modelId="{F6C4C5F6-A565-48D8-9A80-6F76190DD6C2}" type="sibTrans" cxnId="{996DD3F4-7C96-4BF0-A1C2-43F5CE1C51C2}">
      <dgm:prSet/>
      <dgm:spPr/>
      <dgm:t>
        <a:bodyPr/>
        <a:lstStyle/>
        <a:p>
          <a:endParaRPr lang="en-US"/>
        </a:p>
      </dgm:t>
    </dgm:pt>
    <dgm:pt modelId="{9CE8FB01-6ED1-4CB9-9474-60F4C2851167}" type="pres">
      <dgm:prSet presAssocID="{34F8DB45-CA06-4092-83BD-10837DD37BC9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864BC7A8-DEA0-40A3-9CA2-2A7C0AC1DDC1}" type="pres">
      <dgm:prSet presAssocID="{B8893207-C30C-40E1-97F1-8EB6B6DE4D2B}" presName="centerShape" presStyleLbl="node0" presStyleIdx="0" presStyleCnt="1" custLinFactNeighborX="2398" custLinFactNeighborY="396"/>
      <dgm:spPr/>
      <dgm:t>
        <a:bodyPr/>
        <a:lstStyle/>
        <a:p>
          <a:endParaRPr lang="en-US"/>
        </a:p>
      </dgm:t>
    </dgm:pt>
    <dgm:pt modelId="{3FB28E1B-E420-4274-8F0D-32AD7D32D39C}" type="pres">
      <dgm:prSet presAssocID="{4416D6CE-F915-4359-9BB4-9F2FFE0CFEAB}" presName="Name9" presStyleLbl="parChTrans1D2" presStyleIdx="0" presStyleCnt="4"/>
      <dgm:spPr/>
      <dgm:t>
        <a:bodyPr/>
        <a:lstStyle/>
        <a:p>
          <a:endParaRPr lang="de-DE"/>
        </a:p>
      </dgm:t>
    </dgm:pt>
    <dgm:pt modelId="{5B00062E-709A-4199-9BEE-8CDA40F656E6}" type="pres">
      <dgm:prSet presAssocID="{4416D6CE-F915-4359-9BB4-9F2FFE0CFEAB}" presName="connTx" presStyleLbl="parChTrans1D2" presStyleIdx="0" presStyleCnt="4"/>
      <dgm:spPr/>
      <dgm:t>
        <a:bodyPr/>
        <a:lstStyle/>
        <a:p>
          <a:endParaRPr lang="de-DE"/>
        </a:p>
      </dgm:t>
    </dgm:pt>
    <dgm:pt modelId="{70E74314-5325-4AF5-9C68-529A714229BE}" type="pres">
      <dgm:prSet presAssocID="{2348CA17-C576-4486-B202-824726A1AA66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D79BCE62-33C9-46C0-BDC7-66783A015201}" type="pres">
      <dgm:prSet presAssocID="{A03FE889-CDD8-454C-BADA-4472C3E26B3B}" presName="Name9" presStyleLbl="parChTrans1D2" presStyleIdx="1" presStyleCnt="4"/>
      <dgm:spPr/>
      <dgm:t>
        <a:bodyPr/>
        <a:lstStyle/>
        <a:p>
          <a:endParaRPr lang="de-DE"/>
        </a:p>
      </dgm:t>
    </dgm:pt>
    <dgm:pt modelId="{2C3E7811-7FA5-4BF0-8CB6-264E05B60FD3}" type="pres">
      <dgm:prSet presAssocID="{A03FE889-CDD8-454C-BADA-4472C3E26B3B}" presName="connTx" presStyleLbl="parChTrans1D2" presStyleIdx="1" presStyleCnt="4"/>
      <dgm:spPr/>
      <dgm:t>
        <a:bodyPr/>
        <a:lstStyle/>
        <a:p>
          <a:endParaRPr lang="de-DE"/>
        </a:p>
      </dgm:t>
    </dgm:pt>
    <dgm:pt modelId="{3A0E229D-E10E-4365-854D-E85774802B59}" type="pres">
      <dgm:prSet presAssocID="{270D61AF-307C-4946-8186-F88E696690CC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B7C20647-21EA-4DBB-AC86-4A4C951A845F}" type="pres">
      <dgm:prSet presAssocID="{98B62A61-F2F1-4045-A51D-D4A8704FFCA1}" presName="Name9" presStyleLbl="parChTrans1D2" presStyleIdx="2" presStyleCnt="4"/>
      <dgm:spPr/>
      <dgm:t>
        <a:bodyPr/>
        <a:lstStyle/>
        <a:p>
          <a:endParaRPr lang="de-DE"/>
        </a:p>
      </dgm:t>
    </dgm:pt>
    <dgm:pt modelId="{E82C0C23-C375-4221-BFAB-831E1382874B}" type="pres">
      <dgm:prSet presAssocID="{98B62A61-F2F1-4045-A51D-D4A8704FFCA1}" presName="connTx" presStyleLbl="parChTrans1D2" presStyleIdx="2" presStyleCnt="4"/>
      <dgm:spPr/>
      <dgm:t>
        <a:bodyPr/>
        <a:lstStyle/>
        <a:p>
          <a:endParaRPr lang="de-DE"/>
        </a:p>
      </dgm:t>
    </dgm:pt>
    <dgm:pt modelId="{AA3DD8B1-5810-460E-99EA-425A049E0D05}" type="pres">
      <dgm:prSet presAssocID="{AB367B01-196D-4929-A1B7-91F5112B5A66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A4998C9-7A24-4685-99BE-B6694E51C840}" type="pres">
      <dgm:prSet presAssocID="{C53C749E-B087-42F6-9936-B4FF58C5493F}" presName="Name9" presStyleLbl="parChTrans1D2" presStyleIdx="3" presStyleCnt="4"/>
      <dgm:spPr/>
      <dgm:t>
        <a:bodyPr/>
        <a:lstStyle/>
        <a:p>
          <a:endParaRPr lang="de-DE"/>
        </a:p>
      </dgm:t>
    </dgm:pt>
    <dgm:pt modelId="{FB673D78-B85A-4C1F-B765-CECAFEB22AD7}" type="pres">
      <dgm:prSet presAssocID="{C53C749E-B087-42F6-9936-B4FF58C5493F}" presName="connTx" presStyleLbl="parChTrans1D2" presStyleIdx="3" presStyleCnt="4"/>
      <dgm:spPr/>
      <dgm:t>
        <a:bodyPr/>
        <a:lstStyle/>
        <a:p>
          <a:endParaRPr lang="de-DE"/>
        </a:p>
      </dgm:t>
    </dgm:pt>
    <dgm:pt modelId="{8070877F-6B91-4600-8BEB-D8788020CB87}" type="pres">
      <dgm:prSet presAssocID="{85158524-3B8E-4478-8374-B18783A3C4DA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A801D401-AF4D-404D-B54D-0E4753063735}" srcId="{34F8DB45-CA06-4092-83BD-10837DD37BC9}" destId="{B8893207-C30C-40E1-97F1-8EB6B6DE4D2B}" srcOrd="0" destOrd="0" parTransId="{E092BD40-AA78-46DD-835E-92B9BB78672A}" sibTransId="{4FD47CB0-C353-47C8-990E-5AC421C31EFA}"/>
    <dgm:cxn modelId="{677A8B3E-FEFA-456C-A6CE-F354CF48D377}" srcId="{B8893207-C30C-40E1-97F1-8EB6B6DE4D2B}" destId="{AB367B01-196D-4929-A1B7-91F5112B5A66}" srcOrd="2" destOrd="0" parTransId="{98B62A61-F2F1-4045-A51D-D4A8704FFCA1}" sibTransId="{0F87951E-6DB8-42DA-B8A9-7BB0F1C6CE2C}"/>
    <dgm:cxn modelId="{3481E540-314D-4417-B711-C2124FEBFC27}" type="presOf" srcId="{270D61AF-307C-4946-8186-F88E696690CC}" destId="{3A0E229D-E10E-4365-854D-E85774802B59}" srcOrd="0" destOrd="0" presId="urn:microsoft.com/office/officeart/2005/8/layout/radial1"/>
    <dgm:cxn modelId="{F90D724A-A0AB-419A-B50F-C594128E97F6}" type="presOf" srcId="{98B62A61-F2F1-4045-A51D-D4A8704FFCA1}" destId="{E82C0C23-C375-4221-BFAB-831E1382874B}" srcOrd="1" destOrd="0" presId="urn:microsoft.com/office/officeart/2005/8/layout/radial1"/>
    <dgm:cxn modelId="{E2E5E8FB-5C7A-430D-BDC4-4EAD8E8BE1E3}" type="presOf" srcId="{4416D6CE-F915-4359-9BB4-9F2FFE0CFEAB}" destId="{3FB28E1B-E420-4274-8F0D-32AD7D32D39C}" srcOrd="0" destOrd="0" presId="urn:microsoft.com/office/officeart/2005/8/layout/radial1"/>
    <dgm:cxn modelId="{5F2B6E87-AA88-4B31-A25C-925D77B9C048}" type="presOf" srcId="{B8893207-C30C-40E1-97F1-8EB6B6DE4D2B}" destId="{864BC7A8-DEA0-40A3-9CA2-2A7C0AC1DDC1}" srcOrd="0" destOrd="0" presId="urn:microsoft.com/office/officeart/2005/8/layout/radial1"/>
    <dgm:cxn modelId="{526D2B15-F3D9-4A76-95FF-26FA9EA86F6A}" type="presOf" srcId="{AB367B01-196D-4929-A1B7-91F5112B5A66}" destId="{AA3DD8B1-5810-460E-99EA-425A049E0D05}" srcOrd="0" destOrd="0" presId="urn:microsoft.com/office/officeart/2005/8/layout/radial1"/>
    <dgm:cxn modelId="{F2AA6C71-8881-4D3A-B7EE-9AB104161E11}" srcId="{B8893207-C30C-40E1-97F1-8EB6B6DE4D2B}" destId="{270D61AF-307C-4946-8186-F88E696690CC}" srcOrd="1" destOrd="0" parTransId="{A03FE889-CDD8-454C-BADA-4472C3E26B3B}" sibTransId="{667D90C1-6D76-49F8-AA99-617A7F074288}"/>
    <dgm:cxn modelId="{D7B01129-B3CD-4C14-B553-76A5C3C3979E}" type="presOf" srcId="{85158524-3B8E-4478-8374-B18783A3C4DA}" destId="{8070877F-6B91-4600-8BEB-D8788020CB87}" srcOrd="0" destOrd="0" presId="urn:microsoft.com/office/officeart/2005/8/layout/radial1"/>
    <dgm:cxn modelId="{996DD3F4-7C96-4BF0-A1C2-43F5CE1C51C2}" srcId="{B8893207-C30C-40E1-97F1-8EB6B6DE4D2B}" destId="{85158524-3B8E-4478-8374-B18783A3C4DA}" srcOrd="3" destOrd="0" parTransId="{C53C749E-B087-42F6-9936-B4FF58C5493F}" sibTransId="{F6C4C5F6-A565-48D8-9A80-6F76190DD6C2}"/>
    <dgm:cxn modelId="{4DD127B8-BCD0-402A-AB00-20FB9D9393BF}" srcId="{B8893207-C30C-40E1-97F1-8EB6B6DE4D2B}" destId="{2348CA17-C576-4486-B202-824726A1AA66}" srcOrd="0" destOrd="0" parTransId="{4416D6CE-F915-4359-9BB4-9F2FFE0CFEAB}" sibTransId="{978FA009-BD0A-407C-81FD-67DCC53BE650}"/>
    <dgm:cxn modelId="{17F1E709-8AFB-40DA-A8DC-A00D5B2B559C}" type="presOf" srcId="{C53C749E-B087-42F6-9936-B4FF58C5493F}" destId="{7A4998C9-7A24-4685-99BE-B6694E51C840}" srcOrd="0" destOrd="0" presId="urn:microsoft.com/office/officeart/2005/8/layout/radial1"/>
    <dgm:cxn modelId="{2105C162-C9D0-445A-A7E2-04E4A81BAF8C}" type="presOf" srcId="{A03FE889-CDD8-454C-BADA-4472C3E26B3B}" destId="{2C3E7811-7FA5-4BF0-8CB6-264E05B60FD3}" srcOrd="1" destOrd="0" presId="urn:microsoft.com/office/officeart/2005/8/layout/radial1"/>
    <dgm:cxn modelId="{8F0BD358-8DA3-454D-B0E8-6F89EBE4EB50}" type="presOf" srcId="{C53C749E-B087-42F6-9936-B4FF58C5493F}" destId="{FB673D78-B85A-4C1F-B765-CECAFEB22AD7}" srcOrd="1" destOrd="0" presId="urn:microsoft.com/office/officeart/2005/8/layout/radial1"/>
    <dgm:cxn modelId="{CDD88701-CEF0-4DA6-A505-3B4866809CED}" type="presOf" srcId="{2348CA17-C576-4486-B202-824726A1AA66}" destId="{70E74314-5325-4AF5-9C68-529A714229BE}" srcOrd="0" destOrd="0" presId="urn:microsoft.com/office/officeart/2005/8/layout/radial1"/>
    <dgm:cxn modelId="{2FE6B61A-F985-4F7B-8405-F442F542D411}" type="presOf" srcId="{98B62A61-F2F1-4045-A51D-D4A8704FFCA1}" destId="{B7C20647-21EA-4DBB-AC86-4A4C951A845F}" srcOrd="0" destOrd="0" presId="urn:microsoft.com/office/officeart/2005/8/layout/radial1"/>
    <dgm:cxn modelId="{91B80A31-DBCA-467F-BF5D-3BD55896BAD2}" type="presOf" srcId="{A03FE889-CDD8-454C-BADA-4472C3E26B3B}" destId="{D79BCE62-33C9-46C0-BDC7-66783A015201}" srcOrd="0" destOrd="0" presId="urn:microsoft.com/office/officeart/2005/8/layout/radial1"/>
    <dgm:cxn modelId="{BB687237-22FA-45DE-BBDA-9459B6389608}" type="presOf" srcId="{4416D6CE-F915-4359-9BB4-9F2FFE0CFEAB}" destId="{5B00062E-709A-4199-9BEE-8CDA40F656E6}" srcOrd="1" destOrd="0" presId="urn:microsoft.com/office/officeart/2005/8/layout/radial1"/>
    <dgm:cxn modelId="{38E2207A-6B0E-416B-BCBE-AF76658CD3D5}" type="presOf" srcId="{34F8DB45-CA06-4092-83BD-10837DD37BC9}" destId="{9CE8FB01-6ED1-4CB9-9474-60F4C2851167}" srcOrd="0" destOrd="0" presId="urn:microsoft.com/office/officeart/2005/8/layout/radial1"/>
    <dgm:cxn modelId="{633C3719-3035-442B-9147-279FF4A1475D}" type="presParOf" srcId="{9CE8FB01-6ED1-4CB9-9474-60F4C2851167}" destId="{864BC7A8-DEA0-40A3-9CA2-2A7C0AC1DDC1}" srcOrd="0" destOrd="0" presId="urn:microsoft.com/office/officeart/2005/8/layout/radial1"/>
    <dgm:cxn modelId="{7D7F1C90-8B64-4AFE-A8E0-7B8367561B45}" type="presParOf" srcId="{9CE8FB01-6ED1-4CB9-9474-60F4C2851167}" destId="{3FB28E1B-E420-4274-8F0D-32AD7D32D39C}" srcOrd="1" destOrd="0" presId="urn:microsoft.com/office/officeart/2005/8/layout/radial1"/>
    <dgm:cxn modelId="{E888E099-74FC-49DE-B639-7E765600F42A}" type="presParOf" srcId="{3FB28E1B-E420-4274-8F0D-32AD7D32D39C}" destId="{5B00062E-709A-4199-9BEE-8CDA40F656E6}" srcOrd="0" destOrd="0" presId="urn:microsoft.com/office/officeart/2005/8/layout/radial1"/>
    <dgm:cxn modelId="{B79BFEA4-A5C1-4E90-B409-075D648675B9}" type="presParOf" srcId="{9CE8FB01-6ED1-4CB9-9474-60F4C2851167}" destId="{70E74314-5325-4AF5-9C68-529A714229BE}" srcOrd="2" destOrd="0" presId="urn:microsoft.com/office/officeart/2005/8/layout/radial1"/>
    <dgm:cxn modelId="{E5889F84-1840-4688-A716-CBC38240115B}" type="presParOf" srcId="{9CE8FB01-6ED1-4CB9-9474-60F4C2851167}" destId="{D79BCE62-33C9-46C0-BDC7-66783A015201}" srcOrd="3" destOrd="0" presId="urn:microsoft.com/office/officeart/2005/8/layout/radial1"/>
    <dgm:cxn modelId="{30D48E6A-C65A-4E33-B338-F0A697010CB1}" type="presParOf" srcId="{D79BCE62-33C9-46C0-BDC7-66783A015201}" destId="{2C3E7811-7FA5-4BF0-8CB6-264E05B60FD3}" srcOrd="0" destOrd="0" presId="urn:microsoft.com/office/officeart/2005/8/layout/radial1"/>
    <dgm:cxn modelId="{DEFBAD3D-C622-4E2C-AFA9-DDE3121AEAE3}" type="presParOf" srcId="{9CE8FB01-6ED1-4CB9-9474-60F4C2851167}" destId="{3A0E229D-E10E-4365-854D-E85774802B59}" srcOrd="4" destOrd="0" presId="urn:microsoft.com/office/officeart/2005/8/layout/radial1"/>
    <dgm:cxn modelId="{A49DDB15-E83B-45DD-A06D-66C389FE783D}" type="presParOf" srcId="{9CE8FB01-6ED1-4CB9-9474-60F4C2851167}" destId="{B7C20647-21EA-4DBB-AC86-4A4C951A845F}" srcOrd="5" destOrd="0" presId="urn:microsoft.com/office/officeart/2005/8/layout/radial1"/>
    <dgm:cxn modelId="{DEE5DA76-3742-4527-AD54-80196DF9E046}" type="presParOf" srcId="{B7C20647-21EA-4DBB-AC86-4A4C951A845F}" destId="{E82C0C23-C375-4221-BFAB-831E1382874B}" srcOrd="0" destOrd="0" presId="urn:microsoft.com/office/officeart/2005/8/layout/radial1"/>
    <dgm:cxn modelId="{9CD0500A-BE06-45B1-AD45-4A73F85F46C0}" type="presParOf" srcId="{9CE8FB01-6ED1-4CB9-9474-60F4C2851167}" destId="{AA3DD8B1-5810-460E-99EA-425A049E0D05}" srcOrd="6" destOrd="0" presId="urn:microsoft.com/office/officeart/2005/8/layout/radial1"/>
    <dgm:cxn modelId="{D8D0E5E4-3D45-4662-8208-1F9444928C1A}" type="presParOf" srcId="{9CE8FB01-6ED1-4CB9-9474-60F4C2851167}" destId="{7A4998C9-7A24-4685-99BE-B6694E51C840}" srcOrd="7" destOrd="0" presId="urn:microsoft.com/office/officeart/2005/8/layout/radial1"/>
    <dgm:cxn modelId="{68A2F425-E4CB-4170-900B-9BFB8ED197CF}" type="presParOf" srcId="{7A4998C9-7A24-4685-99BE-B6694E51C840}" destId="{FB673D78-B85A-4C1F-B765-CECAFEB22AD7}" srcOrd="0" destOrd="0" presId="urn:microsoft.com/office/officeart/2005/8/layout/radial1"/>
    <dgm:cxn modelId="{CF7E9390-2B02-4F26-87CC-89489FF4D474}" type="presParOf" srcId="{9CE8FB01-6ED1-4CB9-9474-60F4C2851167}" destId="{8070877F-6B91-4600-8BEB-D8788020CB87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4BC7A8-DEA0-40A3-9CA2-2A7C0AC1DDC1}">
      <dsp:nvSpPr>
        <dsp:cNvPr id="0" name=""/>
        <dsp:cNvSpPr/>
      </dsp:nvSpPr>
      <dsp:spPr>
        <a:xfrm>
          <a:off x="2895589" y="1600206"/>
          <a:ext cx="1218902" cy="1218902"/>
        </a:xfrm>
        <a:prstGeom prst="ellipse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000" kern="1200" dirty="0" smtClean="0">
              <a:latin typeface="NikoshBAN" pitchFamily="2" charset="0"/>
              <a:cs typeface="NikoshBAN" pitchFamily="2" charset="0"/>
            </a:rPr>
            <a:t>উদ্যান ফসল</a:t>
          </a:r>
          <a:endParaRPr lang="en-US" sz="3000" kern="1200" dirty="0">
            <a:latin typeface="NikoshBAN" pitchFamily="2" charset="0"/>
            <a:cs typeface="NikoshBAN" pitchFamily="2" charset="0"/>
          </a:endParaRPr>
        </a:p>
      </dsp:txBody>
      <dsp:txXfrm>
        <a:off x="3074093" y="1778710"/>
        <a:ext cx="861894" cy="861894"/>
      </dsp:txXfrm>
    </dsp:sp>
    <dsp:sp modelId="{3FB28E1B-E420-4274-8F0D-32AD7D32D39C}">
      <dsp:nvSpPr>
        <dsp:cNvPr id="0" name=""/>
        <dsp:cNvSpPr/>
      </dsp:nvSpPr>
      <dsp:spPr>
        <a:xfrm rot="16036544">
          <a:off x="3276535" y="1394629"/>
          <a:ext cx="380968" cy="31992"/>
        </a:xfrm>
        <a:custGeom>
          <a:avLst/>
          <a:gdLst/>
          <a:ahLst/>
          <a:cxnLst/>
          <a:rect l="0" t="0" r="0" b="0"/>
          <a:pathLst>
            <a:path>
              <a:moveTo>
                <a:pt x="0" y="15996"/>
              </a:moveTo>
              <a:lnTo>
                <a:pt x="380968" y="1599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3457496" y="1401101"/>
        <a:ext cx="19048" cy="19048"/>
      </dsp:txXfrm>
    </dsp:sp>
    <dsp:sp modelId="{70E74314-5325-4AF5-9C68-529A714229BE}">
      <dsp:nvSpPr>
        <dsp:cNvPr id="0" name=""/>
        <dsp:cNvSpPr/>
      </dsp:nvSpPr>
      <dsp:spPr>
        <a:xfrm>
          <a:off x="2819548" y="2142"/>
          <a:ext cx="1218902" cy="12189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/>
        </a:p>
      </dsp:txBody>
      <dsp:txXfrm>
        <a:off x="2998052" y="180646"/>
        <a:ext cx="861894" cy="861894"/>
      </dsp:txXfrm>
    </dsp:sp>
    <dsp:sp modelId="{D79BCE62-33C9-46C0-BDC7-66783A015201}">
      <dsp:nvSpPr>
        <dsp:cNvPr id="0" name=""/>
        <dsp:cNvSpPr/>
      </dsp:nvSpPr>
      <dsp:spPr>
        <a:xfrm rot="21571402">
          <a:off x="4114465" y="2187382"/>
          <a:ext cx="290614" cy="31992"/>
        </a:xfrm>
        <a:custGeom>
          <a:avLst/>
          <a:gdLst/>
          <a:ahLst/>
          <a:cxnLst/>
          <a:rect l="0" t="0" r="0" b="0"/>
          <a:pathLst>
            <a:path>
              <a:moveTo>
                <a:pt x="0" y="15996"/>
              </a:moveTo>
              <a:lnTo>
                <a:pt x="290614" y="1599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252508" y="2196113"/>
        <a:ext cx="14530" cy="14530"/>
      </dsp:txXfrm>
    </dsp:sp>
    <dsp:sp modelId="{3A0E229D-E10E-4365-854D-E85774802B59}">
      <dsp:nvSpPr>
        <dsp:cNvPr id="0" name=""/>
        <dsp:cNvSpPr/>
      </dsp:nvSpPr>
      <dsp:spPr>
        <a:xfrm>
          <a:off x="4405054" y="1587648"/>
          <a:ext cx="1218902" cy="12189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/>
        </a:p>
      </dsp:txBody>
      <dsp:txXfrm>
        <a:off x="4583558" y="1766152"/>
        <a:ext cx="861894" cy="861894"/>
      </dsp:txXfrm>
    </dsp:sp>
    <dsp:sp modelId="{B7C20647-21EA-4DBB-AC86-4A4C951A845F}">
      <dsp:nvSpPr>
        <dsp:cNvPr id="0" name=""/>
        <dsp:cNvSpPr/>
      </dsp:nvSpPr>
      <dsp:spPr>
        <a:xfrm rot="5566061">
          <a:off x="3289078" y="2980135"/>
          <a:ext cx="355883" cy="31992"/>
        </a:xfrm>
        <a:custGeom>
          <a:avLst/>
          <a:gdLst/>
          <a:ahLst/>
          <a:cxnLst/>
          <a:rect l="0" t="0" r="0" b="0"/>
          <a:pathLst>
            <a:path>
              <a:moveTo>
                <a:pt x="0" y="15996"/>
              </a:moveTo>
              <a:lnTo>
                <a:pt x="355883" y="1599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3458123" y="2987234"/>
        <a:ext cx="17794" cy="17794"/>
      </dsp:txXfrm>
    </dsp:sp>
    <dsp:sp modelId="{AA3DD8B1-5810-460E-99EA-425A049E0D05}">
      <dsp:nvSpPr>
        <dsp:cNvPr id="0" name=""/>
        <dsp:cNvSpPr/>
      </dsp:nvSpPr>
      <dsp:spPr>
        <a:xfrm>
          <a:off x="2819548" y="3173154"/>
          <a:ext cx="1218902" cy="12189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/>
        </a:p>
      </dsp:txBody>
      <dsp:txXfrm>
        <a:off x="2998052" y="3351658"/>
        <a:ext cx="861894" cy="861894"/>
      </dsp:txXfrm>
    </dsp:sp>
    <dsp:sp modelId="{7A4998C9-7A24-4685-99BE-B6694E51C840}">
      <dsp:nvSpPr>
        <dsp:cNvPr id="0" name=""/>
        <dsp:cNvSpPr/>
      </dsp:nvSpPr>
      <dsp:spPr>
        <a:xfrm rot="10825980">
          <a:off x="2452921" y="2187382"/>
          <a:ext cx="442691" cy="31992"/>
        </a:xfrm>
        <a:custGeom>
          <a:avLst/>
          <a:gdLst/>
          <a:ahLst/>
          <a:cxnLst/>
          <a:rect l="0" t="0" r="0" b="0"/>
          <a:pathLst>
            <a:path>
              <a:moveTo>
                <a:pt x="0" y="15996"/>
              </a:moveTo>
              <a:lnTo>
                <a:pt x="442691" y="1599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2663200" y="2192311"/>
        <a:ext cx="22134" cy="22134"/>
      </dsp:txXfrm>
    </dsp:sp>
    <dsp:sp modelId="{8070877F-6B91-4600-8BEB-D8788020CB87}">
      <dsp:nvSpPr>
        <dsp:cNvPr id="0" name=""/>
        <dsp:cNvSpPr/>
      </dsp:nvSpPr>
      <dsp:spPr>
        <a:xfrm>
          <a:off x="1234042" y="1587648"/>
          <a:ext cx="1218902" cy="12189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/>
        </a:p>
      </dsp:txBody>
      <dsp:txXfrm>
        <a:off x="1412546" y="1766152"/>
        <a:ext cx="861894" cy="8618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7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10.jp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12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09144" y="11509"/>
            <a:ext cx="6791855" cy="5093891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0" y="4572000"/>
            <a:ext cx="9144000" cy="2057400"/>
          </a:xfrm>
        </p:spPr>
        <p:txBody>
          <a:bodyPr>
            <a:noAutofit/>
          </a:bodyPr>
          <a:lstStyle/>
          <a:p>
            <a:pPr algn="ctr"/>
            <a:r>
              <a:rPr lang="bn-BD" sz="16600" dirty="0" smtClean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6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2604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উপস্থাপনায় 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গোপাল কৃষ্ণ হালদার</a:t>
            </a:r>
          </a:p>
          <a:p>
            <a:pPr marL="0" indent="0">
              <a:buNone/>
            </a:pP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সহকারী শিক্ষক</a:t>
            </a:r>
          </a:p>
          <a:p>
            <a:pPr marL="0" indent="0">
              <a:buNone/>
            </a:pP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বাবলা মাধ্যমিক বিদ্যালয়</a:t>
            </a:r>
          </a:p>
          <a:p>
            <a:pPr marL="0" indent="0">
              <a:buNone/>
            </a:pP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দুর্গাপুর, পিরোজপুর।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1068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ft-Right Arrow 3"/>
          <p:cNvSpPr/>
          <p:nvPr/>
        </p:nvSpPr>
        <p:spPr>
          <a:xfrm>
            <a:off x="609600" y="76200"/>
            <a:ext cx="8153400" cy="2133600"/>
          </a:xfrm>
          <a:prstGeom prst="leftRightArrow">
            <a:avLst>
              <a:gd name="adj1" fmla="val 48442"/>
              <a:gd name="adj2" fmla="val 51558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5162"/>
          </a:xfrm>
        </p:spPr>
        <p:txBody>
          <a:bodyPr>
            <a:noAutofit/>
          </a:bodyPr>
          <a:lstStyle/>
          <a:p>
            <a:r>
              <a:rPr lang="en-US" sz="12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sz="1200" dirty="0" smtClean="0">
                <a:latin typeface="NikoshBAN" pitchFamily="2" charset="0"/>
                <a:cs typeface="NikoshBAN" pitchFamily="2" charset="0"/>
              </a:rPr>
            </a:br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452596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বিষয়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ঃ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কৃষি শিক্ষা</a:t>
            </a:r>
          </a:p>
          <a:p>
            <a:pPr marL="0" indent="0">
              <a:buNone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শ্রেণী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ঃ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অষ্টম</a:t>
            </a:r>
          </a:p>
          <a:p>
            <a:pPr marL="0" indent="0">
              <a:buNone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সাঃ পাঠঃ উদ্যান ফসল</a:t>
            </a:r>
          </a:p>
          <a:p>
            <a:pPr marL="0" indent="0">
              <a:buNone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তারিখঃ ০৫/০২/২০১৪ ইং।</a:t>
            </a:r>
          </a:p>
          <a:p>
            <a:pPr marL="0" indent="0">
              <a:buNone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সময়ঃ ৪০ মিনিট।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0049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এই পাঠ শেষে শিক্ষার্থীরা শিখতে পারবে-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১। উদ্যান ফসল কি তা বলতে পারবে।</a:t>
            </a:r>
          </a:p>
          <a:p>
            <a:pPr marL="0" indent="0"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২। উদ্যান ফসল এর শ্রেণীবিভাগ করতে পারবে।</a:t>
            </a:r>
          </a:p>
          <a:p>
            <a:pPr marL="0" indent="0"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৩। উদ্যান ফসল এর অর্থনৈতিক গুরুত্ব ব্যাখ্যা করতে পারবে।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4434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943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2400" y="6019800"/>
            <a:ext cx="8991600" cy="76944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এটা কিসের ছবি ?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1677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/>
          <p:cNvSpPr txBox="1">
            <a:spLocks noGrp="1"/>
          </p:cNvSpPr>
          <p:nvPr>
            <p:ph type="title"/>
          </p:nvPr>
        </p:nvSpPr>
        <p:spPr>
          <a:xfrm>
            <a:off x="0" y="5903893"/>
            <a:ext cx="9144000" cy="95410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11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sz="1100" dirty="0" smtClean="0">
                <a:latin typeface="NikoshBAN" pitchFamily="2" charset="0"/>
                <a:cs typeface="NikoshBAN" pitchFamily="2" charset="0"/>
              </a:rPr>
            </a:b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এটা কিসের ছবি ?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91" y="1"/>
            <a:ext cx="9149891" cy="5883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59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itle 5"/>
          <p:cNvSpPr txBox="1">
            <a:spLocks noGrp="1"/>
          </p:cNvSpPr>
          <p:nvPr>
            <p:ph type="title"/>
          </p:nvPr>
        </p:nvSpPr>
        <p:spPr>
          <a:xfrm>
            <a:off x="-3526" y="5750004"/>
            <a:ext cx="9143999" cy="110799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11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sz="1100" dirty="0" smtClean="0">
                <a:latin typeface="NikoshBAN" pitchFamily="2" charset="0"/>
                <a:cs typeface="NikoshBAN" pitchFamily="2" charset="0"/>
              </a:rPr>
            </a:br>
            <a:r>
              <a:rPr lang="bn-BD" sz="11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sz="1100" dirty="0" smtClean="0">
                <a:latin typeface="NikoshBAN" pitchFamily="2" charset="0"/>
                <a:cs typeface="NikoshBAN" pitchFamily="2" charset="0"/>
              </a:rPr>
            </a:b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এটা কিসের ছবি ?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5906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103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Title 5"/>
          <p:cNvSpPr txBox="1">
            <a:spLocks noGrp="1"/>
          </p:cNvSpPr>
          <p:nvPr>
            <p:ph type="title"/>
          </p:nvPr>
        </p:nvSpPr>
        <p:spPr>
          <a:xfrm>
            <a:off x="0" y="5580727"/>
            <a:ext cx="9143999" cy="127727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11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sz="1100" dirty="0" smtClean="0">
                <a:latin typeface="NikoshBAN" pitchFamily="2" charset="0"/>
                <a:cs typeface="NikoshBAN" pitchFamily="2" charset="0"/>
              </a:rPr>
            </a:br>
            <a:r>
              <a:rPr lang="bn-BD" sz="11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sz="1100" dirty="0" smtClean="0">
                <a:latin typeface="NikoshBAN" pitchFamily="2" charset="0"/>
                <a:cs typeface="NikoshBAN" pitchFamily="2" charset="0"/>
              </a:rPr>
            </a:br>
            <a:r>
              <a:rPr lang="bn-BD" sz="11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sz="1100" dirty="0" smtClean="0">
                <a:latin typeface="NikoshBAN" pitchFamily="2" charset="0"/>
                <a:cs typeface="NikoshBAN" pitchFamily="2" charset="0"/>
              </a:rPr>
            </a:b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এটা কিসের ছবি ?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92"/>
          <a:stretch/>
        </p:blipFill>
        <p:spPr>
          <a:xfrm>
            <a:off x="0" y="0"/>
            <a:ext cx="9144000" cy="5566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797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990898"/>
            <a:ext cx="9143999" cy="8382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bn-BD" sz="9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sz="900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>এগুলোকে একত্রে কি বলে ? </a:t>
            </a:r>
            <a:endParaRPr lang="de-DE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3559510"/>
            <a:ext cx="4724400" cy="25364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267200" cy="35814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2647" y="0"/>
            <a:ext cx="4781354" cy="35814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59510"/>
            <a:ext cx="4724400" cy="2536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023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আজকের পাঠ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ctr">
              <a:buNone/>
            </a:pPr>
            <a:endParaRPr lang="bn-BD" sz="3600" dirty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r>
              <a:rPr lang="bn-BD" sz="16600" dirty="0" smtClean="0">
                <a:latin typeface="NikoshBAN" pitchFamily="2" charset="0"/>
                <a:cs typeface="NikoshBAN" pitchFamily="2" charset="0"/>
              </a:rPr>
              <a:t>উদ্যান ফসল</a:t>
            </a:r>
            <a:endParaRPr lang="en-US" sz="16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7723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600200" y="0"/>
            <a:ext cx="6096000" cy="11430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Autofit/>
          </a:bodyPr>
          <a:lstStyle/>
          <a:p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715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endParaRPr lang="bn-BD" dirty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endParaRPr lang="bn-BD" dirty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endParaRPr lang="bn-BD" dirty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endParaRPr lang="bn-BD" sz="5400" dirty="0" smtClean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endParaRPr lang="bn-BD" sz="5400" dirty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উদ্যান </a:t>
            </a:r>
            <a:r>
              <a:rPr lang="bn-BD" sz="5400" dirty="0">
                <a:latin typeface="NikoshBAN" pitchFamily="2" charset="0"/>
                <a:cs typeface="NikoshBAN" pitchFamily="2" charset="0"/>
              </a:rPr>
              <a:t>ফসল কাকে বলে ?</a:t>
            </a:r>
            <a:endParaRPr lang="en-US" sz="5400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265027654"/>
              </p:ext>
            </p:extLst>
          </p:nvPr>
        </p:nvGraphicFramePr>
        <p:xfrm>
          <a:off x="1371600" y="1524000"/>
          <a:ext cx="6858000" cy="4394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2971800"/>
            <a:ext cx="1629784" cy="1524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031" y="1371600"/>
            <a:ext cx="1600200" cy="1600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2971800"/>
            <a:ext cx="1600200" cy="1600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6700" y="4572000"/>
            <a:ext cx="1562100" cy="14287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521696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66" y="5321300"/>
            <a:ext cx="9096703" cy="14605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bn-BD" sz="3200" b="0" dirty="0" smtClean="0">
                <a:latin typeface="NikoshBAN" pitchFamily="2" charset="0"/>
                <a:cs typeface="NikoshBAN" pitchFamily="2" charset="0"/>
              </a:rPr>
              <a:t>বাগান বা বেড়ার মধ্যে যে সব ফসল চাষ করা হয় এবং প্রত্যেকটি গাছের আলাদা যত্ন করা হয় তাকে উদ্যান ফসল বলে। </a:t>
            </a:r>
            <a:endParaRPr lang="en-US" sz="3200" b="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532" y="0"/>
            <a:ext cx="4143704" cy="5334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953000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972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3124200" cy="19812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tangle 7"/>
          <p:cNvSpPr/>
          <p:nvPr/>
        </p:nvSpPr>
        <p:spPr>
          <a:xfrm>
            <a:off x="5983014" y="31531"/>
            <a:ext cx="3124200" cy="19812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tangle 8"/>
          <p:cNvSpPr/>
          <p:nvPr/>
        </p:nvSpPr>
        <p:spPr>
          <a:xfrm>
            <a:off x="5990897" y="3733800"/>
            <a:ext cx="3124200" cy="19812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tangle 9"/>
          <p:cNvSpPr/>
          <p:nvPr/>
        </p:nvSpPr>
        <p:spPr>
          <a:xfrm>
            <a:off x="0" y="3733800"/>
            <a:ext cx="3124200" cy="1981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Oval 11"/>
          <p:cNvSpPr/>
          <p:nvPr/>
        </p:nvSpPr>
        <p:spPr>
          <a:xfrm>
            <a:off x="3733800" y="2057400"/>
            <a:ext cx="1676400" cy="148984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উদ্যান ফসল </a:t>
            </a:r>
            <a:endParaRPr lang="de-DE" sz="40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3124200" y="1994336"/>
            <a:ext cx="609600" cy="457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3124200" y="3276600"/>
            <a:ext cx="609600" cy="457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 flipV="1">
            <a:off x="5410200" y="3276600"/>
            <a:ext cx="580697" cy="457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5410200" y="2010102"/>
            <a:ext cx="572814" cy="39413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1" name="Picture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764"/>
            <a:ext cx="3124200" cy="194966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0897" y="31530"/>
            <a:ext cx="3116317" cy="19496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5" y="3733800"/>
            <a:ext cx="3118945" cy="1981199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33"/>
          <a:stretch/>
        </p:blipFill>
        <p:spPr>
          <a:xfrm>
            <a:off x="6006662" y="3733800"/>
            <a:ext cx="3076903" cy="198120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0" y="59436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255" y="5943600"/>
            <a:ext cx="9138745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উপরের চিত্রগুলি লক্ষ্য কর। </a:t>
            </a:r>
            <a:endParaRPr lang="de-DE" sz="5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66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bn-BD" sz="11500" dirty="0" smtClean="0">
                <a:latin typeface="NikoshBAN" pitchFamily="2" charset="0"/>
                <a:cs typeface="NikoshBAN" pitchFamily="2" charset="0"/>
              </a:rPr>
              <a:t>জোড়ায় কাজ</a:t>
            </a:r>
            <a:endParaRPr lang="en-US" sz="115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endParaRPr lang="bn-BD" sz="6600" dirty="0" smtClean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উদ্যান </a:t>
            </a:r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ফসলের শ্রেণীবিভাগ কর।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1830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wn Arrow Callout 4"/>
          <p:cNvSpPr/>
          <p:nvPr/>
        </p:nvSpPr>
        <p:spPr>
          <a:xfrm>
            <a:off x="1981200" y="0"/>
            <a:ext cx="5334000" cy="2133600"/>
          </a:xfrm>
          <a:prstGeom prst="downArrowCallou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সমাধান</a:t>
            </a:r>
            <a:endParaRPr lang="de-DE" sz="9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86000"/>
            <a:ext cx="9144000" cy="3840163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bn-BD" sz="44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উদ্যান ফসল ৪ প্রকার। যথা-</a:t>
            </a:r>
          </a:p>
          <a:p>
            <a:pPr marL="0" indent="0"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ক) ফল</a:t>
            </a:r>
          </a:p>
          <a:p>
            <a:pPr marL="0" indent="0"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খ) ফুল</a:t>
            </a:r>
          </a:p>
          <a:p>
            <a:pPr marL="0" indent="0"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গ) শাকসবজি</a:t>
            </a:r>
          </a:p>
          <a:p>
            <a:pPr marL="0" indent="0"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ঘ) মসলা</a:t>
            </a:r>
            <a:endParaRPr lang="de-DE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1721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3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 Ribbon 3"/>
          <p:cNvSpPr/>
          <p:nvPr/>
        </p:nvSpPr>
        <p:spPr>
          <a:xfrm>
            <a:off x="0" y="228600"/>
            <a:ext cx="9144000" cy="1371600"/>
          </a:xfrm>
          <a:prstGeom prst="ribbon2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52600"/>
            <a:ext cx="9144000" cy="51054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endParaRPr lang="en-US" sz="5400" b="1" u="sng" dirty="0" smtClean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r>
              <a:rPr lang="bn-BD" sz="5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 দল</a:t>
            </a:r>
          </a:p>
          <a:p>
            <a:pPr marL="0" indent="0" algn="ctr">
              <a:buNone/>
            </a:pPr>
            <a:endParaRPr lang="bn-BD" sz="4400" dirty="0" smtClean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খাদ্য হিসাবে উদ্যান ফসলের গুরুত্ব বর্ননা কর।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621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wn Ribbon 3"/>
          <p:cNvSpPr/>
          <p:nvPr/>
        </p:nvSpPr>
        <p:spPr>
          <a:xfrm>
            <a:off x="0" y="0"/>
            <a:ext cx="9144000" cy="1295400"/>
          </a:xfrm>
          <a:prstGeom prst="ribbon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bn-BD" sz="5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 দল</a:t>
            </a:r>
          </a:p>
          <a:p>
            <a:pPr marL="0" indent="0" algn="ctr">
              <a:buNone/>
            </a:pPr>
            <a:endParaRPr lang="bn-BD" sz="4800" dirty="0" smtClean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উদ্যান 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ফসলের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অর্থনৈতিক গুরুত্ব 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বর্ননা কর।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endParaRPr lang="en-US" sz="5400" u="sng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795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Wave 4"/>
          <p:cNvSpPr/>
          <p:nvPr/>
        </p:nvSpPr>
        <p:spPr>
          <a:xfrm>
            <a:off x="0" y="0"/>
            <a:ext cx="9144000" cy="1828800"/>
          </a:xfrm>
          <a:prstGeom prst="wav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32037"/>
            <a:ext cx="8229600" cy="4525963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১। উদ্যান ফসল কাকে বলে ?</a:t>
            </a:r>
          </a:p>
          <a:p>
            <a:pPr marL="0" indent="0">
              <a:buNone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২। উদ্যান ফসল কত প্রকার ও কি কি ?</a:t>
            </a:r>
          </a:p>
          <a:p>
            <a:pPr marL="0" indent="0">
              <a:buNone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৩। উদ্যান ফসলের দুইটি অর্থনৈতিক গুরুত্ব উল্লেখ কর।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6964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3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 Arrow 3"/>
          <p:cNvSpPr/>
          <p:nvPr/>
        </p:nvSpPr>
        <p:spPr>
          <a:xfrm>
            <a:off x="1996966" y="0"/>
            <a:ext cx="5105400" cy="1447800"/>
          </a:xfrm>
          <a:prstGeom prst="upArrow">
            <a:avLst>
              <a:gd name="adj1" fmla="val 66675"/>
              <a:gd name="adj2" fmla="val 50000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বাড়ীর কাজ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81200"/>
            <a:ext cx="9144000" cy="4144963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buNone/>
            </a:pPr>
            <a:endParaRPr lang="bn-BD" sz="5400" dirty="0" smtClean="0">
              <a:latin typeface="NikoshBAN" pitchFamily="2" charset="0"/>
              <a:cs typeface="NikoshBAN" pitchFamily="2" charset="0"/>
            </a:endParaRPr>
          </a:p>
          <a:p>
            <a:pPr marL="0" indent="0" algn="just">
              <a:buNone/>
            </a:pP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মাঠ ফসলের চেয়ে উদ্যান ফসল চাষ লাভজনক কেন ? বিশ্লেষন কর।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0610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  <p:bldP spid="3" grpId="0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22313" y="4191000"/>
            <a:ext cx="7772400" cy="2514600"/>
          </a:xfrm>
        </p:spPr>
        <p:txBody>
          <a:bodyPr>
            <a:noAutofit/>
          </a:bodyPr>
          <a:lstStyle/>
          <a:p>
            <a:pPr algn="ctr"/>
            <a:r>
              <a:rPr lang="bn-BD" sz="199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99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731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204</Words>
  <Application>Microsoft Office PowerPoint</Application>
  <PresentationFormat>On-screen Show (4:3)</PresentationFormat>
  <Paragraphs>65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উপস্থাপনায় </vt:lpstr>
      <vt:lpstr> পাঠ পরিচিতি</vt:lpstr>
      <vt:lpstr>এই পাঠ শেষে শিক্ষার্থীরা শিখতে পারবে-</vt:lpstr>
      <vt:lpstr>PowerPoint Presentation</vt:lpstr>
      <vt:lpstr> এটা কিসের ছবি ? </vt:lpstr>
      <vt:lpstr>  এটা কিসের ছবি ? </vt:lpstr>
      <vt:lpstr>   এটা কিসের ছবি ? </vt:lpstr>
      <vt:lpstr> এগুলোকে একত্রে কি বলে ? </vt:lpstr>
      <vt:lpstr>আজকের পাঠ</vt:lpstr>
      <vt:lpstr>একক কাজ</vt:lpstr>
      <vt:lpstr>বাগান বা বেড়ার মধ্যে যে সব ফসল চাষ করা হয় এবং প্রত্যেকটি গাছের আলাদা যত্ন করা হয় তাকে উদ্যান ফসল বলে। </vt:lpstr>
      <vt:lpstr>PowerPoint Presentation</vt:lpstr>
      <vt:lpstr>জোড়ায় কাজ</vt:lpstr>
      <vt:lpstr>সমাধান</vt:lpstr>
      <vt:lpstr>দলীয় কাজ</vt:lpstr>
      <vt:lpstr>দলীয় কাজ</vt:lpstr>
      <vt:lpstr>মূল্যায়ন</vt:lpstr>
      <vt:lpstr>বাড়ীর কাজ</vt:lpstr>
      <vt:lpstr>ধন্যবাদ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TSS</cp:lastModifiedBy>
  <cp:revision>94</cp:revision>
  <dcterms:created xsi:type="dcterms:W3CDTF">2006-08-16T00:00:00Z</dcterms:created>
  <dcterms:modified xsi:type="dcterms:W3CDTF">2014-02-06T06:27:35Z</dcterms:modified>
</cp:coreProperties>
</file>