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190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900A4B-7E5C-4E1D-AAEC-5D30F1D8575C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91C853-A039-4C1C-B16F-05300972A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600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1C853-A039-4C1C-B16F-05300972A0A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539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52400"/>
            <a:ext cx="7772400" cy="1470025"/>
          </a:xfrm>
        </p:spPr>
        <p:txBody>
          <a:bodyPr>
            <a:noAutofit/>
          </a:bodyPr>
          <a:lstStyle/>
          <a:p>
            <a:r>
              <a:rPr lang="en-US" sz="13800" dirty="0" smtClean="0">
                <a:solidFill>
                  <a:srgbClr val="FF0000"/>
                </a:solidFill>
              </a:rPr>
              <a:t>Welcome</a:t>
            </a:r>
            <a:endParaRPr lang="en-US" sz="138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6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en-US" sz="11500" dirty="0" smtClean="0">
                <a:solidFill>
                  <a:srgbClr val="00B0F0"/>
                </a:solidFill>
              </a:rPr>
              <a:t>Introducing</a:t>
            </a:r>
            <a:endParaRPr lang="en-US" sz="115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>
                <a:solidFill>
                  <a:srgbClr val="7030A0"/>
                </a:solidFill>
              </a:rPr>
              <a:t>Bikash</a:t>
            </a:r>
            <a:r>
              <a:rPr lang="en-US" sz="3600" dirty="0" smtClean="0">
                <a:solidFill>
                  <a:srgbClr val="7030A0"/>
                </a:solidFill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</a:rPr>
              <a:t>kanti</a:t>
            </a:r>
            <a:r>
              <a:rPr lang="en-US" sz="3600" dirty="0" smtClean="0">
                <a:solidFill>
                  <a:srgbClr val="7030A0"/>
                </a:solidFill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</a:rPr>
              <a:t>Majumder</a:t>
            </a:r>
            <a:endParaRPr lang="en-US" sz="36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3600" dirty="0" err="1" smtClean="0">
                <a:solidFill>
                  <a:srgbClr val="7030A0"/>
                </a:solidFill>
              </a:rPr>
              <a:t>Rajarkathi</a:t>
            </a:r>
            <a:r>
              <a:rPr lang="en-US" sz="3600" dirty="0" smtClean="0">
                <a:solidFill>
                  <a:srgbClr val="7030A0"/>
                </a:solidFill>
              </a:rPr>
              <a:t> High school</a:t>
            </a:r>
          </a:p>
          <a:p>
            <a:pPr marL="0" indent="0">
              <a:buNone/>
            </a:pPr>
            <a:r>
              <a:rPr lang="en-US" sz="3600" dirty="0" err="1" smtClean="0">
                <a:solidFill>
                  <a:srgbClr val="7030A0"/>
                </a:solidFill>
              </a:rPr>
              <a:t>Udaykathi</a:t>
            </a:r>
            <a:r>
              <a:rPr lang="en-US" sz="3600" dirty="0" smtClean="0">
                <a:solidFill>
                  <a:srgbClr val="7030A0"/>
                </a:solidFill>
              </a:rPr>
              <a:t>,  </a:t>
            </a:r>
            <a:r>
              <a:rPr lang="en-US" sz="3600" dirty="0" err="1" smtClean="0">
                <a:solidFill>
                  <a:srgbClr val="7030A0"/>
                </a:solidFill>
              </a:rPr>
              <a:t>pirojpur</a:t>
            </a:r>
            <a:endParaRPr lang="en-US" sz="36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3600" dirty="0" smtClean="0">
                <a:solidFill>
                  <a:srgbClr val="7030A0"/>
                </a:solidFill>
              </a:rPr>
              <a:t>ID No:215.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4953000" y="1859280"/>
            <a:ext cx="350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B0F0"/>
                </a:solidFill>
              </a:rPr>
              <a:t>Date: 03 </a:t>
            </a:r>
            <a:r>
              <a:rPr lang="en-US" sz="3600" dirty="0" err="1" smtClean="0">
                <a:solidFill>
                  <a:srgbClr val="00B0F0"/>
                </a:solidFill>
              </a:rPr>
              <a:t>feb</a:t>
            </a:r>
            <a:r>
              <a:rPr lang="en-US" sz="3600" dirty="0" smtClean="0">
                <a:solidFill>
                  <a:srgbClr val="00B0F0"/>
                </a:solidFill>
              </a:rPr>
              <a:t> 2014</a:t>
            </a:r>
          </a:p>
          <a:p>
            <a:r>
              <a:rPr lang="en-US" sz="3600" dirty="0" err="1" smtClean="0">
                <a:solidFill>
                  <a:srgbClr val="00B0F0"/>
                </a:solidFill>
              </a:rPr>
              <a:t>Class:Nine</a:t>
            </a:r>
            <a:endParaRPr lang="en-US" sz="3600" dirty="0" smtClean="0">
              <a:solidFill>
                <a:srgbClr val="00B0F0"/>
              </a:solidFill>
            </a:endParaRPr>
          </a:p>
          <a:p>
            <a:r>
              <a:rPr lang="en-US" sz="3600" dirty="0" smtClean="0">
                <a:solidFill>
                  <a:srgbClr val="00B0F0"/>
                </a:solidFill>
              </a:rPr>
              <a:t>Sub: English 1</a:t>
            </a:r>
            <a:r>
              <a:rPr lang="en-US" sz="3600" baseline="30000" dirty="0" smtClean="0">
                <a:solidFill>
                  <a:srgbClr val="00B0F0"/>
                </a:solidFill>
              </a:rPr>
              <a:t>st</a:t>
            </a:r>
            <a:endParaRPr lang="en-US" sz="3600" dirty="0" smtClean="0">
              <a:solidFill>
                <a:srgbClr val="00B0F0"/>
              </a:solidFill>
            </a:endParaRPr>
          </a:p>
          <a:p>
            <a:r>
              <a:rPr lang="en-US" sz="3600" dirty="0" smtClean="0">
                <a:solidFill>
                  <a:srgbClr val="00B0F0"/>
                </a:solidFill>
              </a:rPr>
              <a:t>Time: 45 </a:t>
            </a:r>
            <a:r>
              <a:rPr lang="en-US" sz="3600" dirty="0" err="1" smtClean="0">
                <a:solidFill>
                  <a:srgbClr val="00B0F0"/>
                </a:solidFill>
              </a:rPr>
              <a:t>munite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99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solidFill>
                  <a:srgbClr val="FF0000"/>
                </a:solidFill>
              </a:rPr>
              <a:t>Learning outcome</a:t>
            </a:r>
            <a:endParaRPr lang="en-US" sz="8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By the end of the lesson </a:t>
            </a:r>
            <a:r>
              <a:rPr lang="en-US" dirty="0" err="1" smtClean="0"/>
              <a:t>ss</a:t>
            </a:r>
            <a:r>
              <a:rPr lang="en-US" dirty="0" smtClean="0"/>
              <a:t> will be able to……..</a:t>
            </a:r>
          </a:p>
          <a:p>
            <a:pPr marL="0" indent="0">
              <a:buNone/>
            </a:pPr>
            <a:r>
              <a:rPr lang="en-US" dirty="0" smtClean="0"/>
              <a:t>Learn about pollution.</a:t>
            </a:r>
          </a:p>
          <a:p>
            <a:pPr marL="0" indent="0">
              <a:buNone/>
            </a:pPr>
            <a:r>
              <a:rPr lang="en-US" dirty="0" smtClean="0"/>
              <a:t>Talk about </a:t>
            </a:r>
            <a:r>
              <a:rPr lang="en-US" dirty="0" err="1" smtClean="0"/>
              <a:t>Air,Water</a:t>
            </a:r>
            <a:r>
              <a:rPr lang="en-US" dirty="0" smtClean="0"/>
              <a:t> and Soil pollution.</a:t>
            </a:r>
          </a:p>
          <a:p>
            <a:pPr marL="0" indent="0">
              <a:buNone/>
            </a:pPr>
            <a:r>
              <a:rPr lang="en-US" dirty="0" smtClean="0"/>
              <a:t>Talk about Environment pollution.</a:t>
            </a:r>
          </a:p>
          <a:p>
            <a:pPr marL="0" indent="0">
              <a:buNone/>
            </a:pPr>
            <a:r>
              <a:rPr lang="en-US" dirty="0" smtClean="0"/>
              <a:t>Ask and answer question.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56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FF0000"/>
                </a:solidFill>
              </a:rPr>
              <a:t>Picture-1</a:t>
            </a:r>
            <a:endParaRPr lang="en-US" sz="96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8839200" cy="5059680"/>
          </a:xfrm>
        </p:spPr>
      </p:pic>
    </p:spTree>
    <p:extLst>
      <p:ext uri="{BB962C8B-B14F-4D97-AF65-F5344CB8AC3E}">
        <p14:creationId xmlns:p14="http://schemas.microsoft.com/office/powerpoint/2010/main" val="3699450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7030A0"/>
                </a:solidFill>
              </a:rPr>
              <a:t>Today’s lesson</a:t>
            </a:r>
            <a:endParaRPr lang="en-US" sz="9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1500" dirty="0" smtClean="0">
                <a:solidFill>
                  <a:srgbClr val="0070C0"/>
                </a:solidFill>
              </a:rPr>
              <a:t>“Environmental Pollution”</a:t>
            </a:r>
            <a:endParaRPr lang="en-US" sz="115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82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Dear student open your book , at the page no-(52),Unit-5,lesson-2.</a:t>
            </a:r>
            <a:r>
              <a:rPr lang="en-US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Read through the passage.</a:t>
            </a:r>
          </a:p>
          <a:p>
            <a:pPr marL="0" indent="0">
              <a:buNone/>
            </a:pPr>
            <a:r>
              <a:rPr lang="en-US" dirty="0" smtClean="0"/>
              <a:t>“Bangladesh is now apparently in the grip of all sorts of pollution like air, water and soil.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505200"/>
            <a:ext cx="2590800" cy="3352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3520440"/>
            <a:ext cx="2971800" cy="33375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368040"/>
            <a:ext cx="2933700" cy="326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64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Air pollution</a:t>
            </a:r>
            <a:endParaRPr lang="en-US" sz="7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04950"/>
            <a:ext cx="1889760" cy="52768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447800"/>
            <a:ext cx="2278380" cy="533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485900"/>
            <a:ext cx="2304251" cy="53111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180" y="1516380"/>
            <a:ext cx="1973580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28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“Water pollution can occur in </a:t>
            </a:r>
            <a:r>
              <a:rPr lang="en-US" dirty="0" err="1" smtClean="0"/>
              <a:t>oceans,rivers,lakes,ponds</a:t>
            </a:r>
            <a:r>
              <a:rPr lang="en-US" dirty="0" smtClean="0"/>
              <a:t> and underground reservoirs.”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133600"/>
            <a:ext cx="2104852" cy="4495800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133600"/>
            <a:ext cx="2910590" cy="449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219822"/>
            <a:ext cx="3200400" cy="432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9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2286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Soil are pollution in many way like as household </a:t>
            </a:r>
            <a:r>
              <a:rPr lang="en-US" sz="4000" dirty="0" err="1" smtClean="0"/>
              <a:t>wasts,polythene</a:t>
            </a:r>
            <a:r>
              <a:rPr lang="en-US" sz="4000" dirty="0" smtClean="0"/>
              <a:t> shopping </a:t>
            </a:r>
            <a:r>
              <a:rPr lang="en-US" sz="4000" dirty="0" err="1" smtClean="0"/>
              <a:t>bags,Agricultural</a:t>
            </a:r>
            <a:r>
              <a:rPr lang="en-US" sz="4000" dirty="0" smtClean="0"/>
              <a:t> pesticides fertilizers.</a:t>
            </a:r>
            <a:endParaRPr lang="en-US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" y="2465069"/>
            <a:ext cx="2636520" cy="4240531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505835"/>
            <a:ext cx="2971800" cy="43826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203" y="2505834"/>
            <a:ext cx="3111875" cy="419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9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Indiscriminate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vehicles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Encourage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640" y="2798689"/>
            <a:ext cx="3794760" cy="20019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640" y="4953000"/>
            <a:ext cx="3794760" cy="188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96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229600" cy="1143000"/>
          </a:xfrm>
        </p:spPr>
        <p:txBody>
          <a:bodyPr/>
          <a:lstStyle/>
          <a:p>
            <a:r>
              <a:rPr lang="en-US" dirty="0" smtClean="0"/>
              <a:t>Group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u="sng" dirty="0" smtClean="0"/>
          </a:p>
          <a:p>
            <a:pPr marL="0" indent="0">
              <a:buNone/>
            </a:pPr>
            <a:r>
              <a:rPr lang="en-US" sz="17600" dirty="0" smtClean="0"/>
              <a:t>1.What is the main cause of  air pollution?</a:t>
            </a:r>
          </a:p>
          <a:p>
            <a:pPr marL="0" indent="0">
              <a:buNone/>
            </a:pPr>
            <a:endParaRPr lang="en-US" sz="17600" dirty="0" smtClean="0"/>
          </a:p>
          <a:p>
            <a:pPr marL="0" indent="0">
              <a:buNone/>
            </a:pPr>
            <a:endParaRPr lang="en-US" sz="13900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7600" dirty="0" smtClean="0"/>
              <a:t>2.What </a:t>
            </a:r>
            <a:r>
              <a:rPr lang="en-US" sz="17600" dirty="0" smtClean="0"/>
              <a:t>is the another cause of soil pollution?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94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How can you save water pollution?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Why </a:t>
            </a:r>
            <a:r>
              <a:rPr lang="en-US" dirty="0" smtClean="0"/>
              <a:t>does air pollution happen?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399" y="1029141"/>
            <a:ext cx="2797011" cy="20950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199" y="3920658"/>
            <a:ext cx="3256501" cy="255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37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1500" dirty="0" smtClean="0">
                <a:solidFill>
                  <a:srgbClr val="FF0000"/>
                </a:solidFill>
              </a:rPr>
              <a:t>Homework</a:t>
            </a:r>
            <a:endParaRPr lang="en-US" sz="115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8000" dirty="0" smtClean="0"/>
              <a:t>Write the main idea of the passage about (TEN) sentences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89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1500" dirty="0" smtClean="0">
                <a:solidFill>
                  <a:srgbClr val="FF0000"/>
                </a:solidFill>
              </a:rPr>
              <a:t>Departing</a:t>
            </a:r>
            <a:endParaRPr lang="en-US" sz="115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28600" y="1447800"/>
            <a:ext cx="9906000" cy="5257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3800" dirty="0" smtClean="0"/>
              <a:t>Thank </a:t>
            </a:r>
            <a:r>
              <a:rPr lang="en-US" sz="13800" dirty="0" smtClean="0"/>
              <a:t>a lot</a:t>
            </a:r>
            <a:endParaRPr lang="en-US" sz="13800" dirty="0"/>
          </a:p>
        </p:txBody>
      </p:sp>
    </p:spTree>
    <p:extLst>
      <p:ext uri="{BB962C8B-B14F-4D97-AF65-F5344CB8AC3E}">
        <p14:creationId xmlns:p14="http://schemas.microsoft.com/office/powerpoint/2010/main" val="110477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196</Words>
  <Application>Microsoft Office PowerPoint</Application>
  <PresentationFormat>On-screen Show (4:3)</PresentationFormat>
  <Paragraphs>58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Welcome</vt:lpstr>
      <vt:lpstr>Introducing</vt:lpstr>
      <vt:lpstr>Learning outcome</vt:lpstr>
      <vt:lpstr>Picture-1</vt:lpstr>
      <vt:lpstr>Today’s lesson</vt:lpstr>
      <vt:lpstr>Dear student open your book , at the page no-(52),Unit-5,lesson-2. </vt:lpstr>
      <vt:lpstr>Air pollution</vt:lpstr>
      <vt:lpstr>“Water pollution can occur in oceans,rivers,lakes,ponds and underground reservoirs.”</vt:lpstr>
      <vt:lpstr>Soil are pollution in many way like as household wasts,polythene shopping bags,Agricultural pesticides fertilizers.</vt:lpstr>
      <vt:lpstr>vocabulary</vt:lpstr>
      <vt:lpstr>Group work</vt:lpstr>
      <vt:lpstr>Evaluation</vt:lpstr>
      <vt:lpstr>Homework</vt:lpstr>
      <vt:lpstr>Departing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TSS</dc:creator>
  <cp:lastModifiedBy>TSS</cp:lastModifiedBy>
  <cp:revision>38</cp:revision>
  <dcterms:created xsi:type="dcterms:W3CDTF">2006-08-16T00:00:00Z</dcterms:created>
  <dcterms:modified xsi:type="dcterms:W3CDTF">2014-02-06T07:31:15Z</dcterms:modified>
</cp:coreProperties>
</file>