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6" r:id="rId6"/>
    <p:sldId id="259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7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0C0F-F9A2-4B78-A6EB-4937B9973C07}" type="datetimeFigureOut">
              <a:rPr lang="en-US" smtClean="0"/>
              <a:pPr/>
              <a:t>05-Feb-14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91DD6-C180-4363-877A-3CCCC0DF9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11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0C0F-F9A2-4B78-A6EB-4937B9973C07}" type="datetimeFigureOut">
              <a:rPr lang="en-US" smtClean="0"/>
              <a:pPr/>
              <a:t>05-Feb-14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91DD6-C180-4363-877A-3CCCC0DF9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80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0C0F-F9A2-4B78-A6EB-4937B9973C07}" type="datetimeFigureOut">
              <a:rPr lang="en-US" smtClean="0"/>
              <a:pPr/>
              <a:t>05-Feb-14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91DD6-C180-4363-877A-3CCCC0DF9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99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0C0F-F9A2-4B78-A6EB-4937B9973C07}" type="datetimeFigureOut">
              <a:rPr lang="en-US" smtClean="0"/>
              <a:pPr/>
              <a:t>05-Feb-14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91DD6-C180-4363-877A-3CCCC0DF9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8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0C0F-F9A2-4B78-A6EB-4937B9973C07}" type="datetimeFigureOut">
              <a:rPr lang="en-US" smtClean="0"/>
              <a:pPr/>
              <a:t>05-Feb-14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91DD6-C180-4363-877A-3CCCC0DF9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309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0C0F-F9A2-4B78-A6EB-4937B9973C07}" type="datetimeFigureOut">
              <a:rPr lang="en-US" smtClean="0"/>
              <a:pPr/>
              <a:t>05-Feb-14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91DD6-C180-4363-877A-3CCCC0DF9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3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0C0F-F9A2-4B78-A6EB-4937B9973C07}" type="datetimeFigureOut">
              <a:rPr lang="en-US" smtClean="0"/>
              <a:pPr/>
              <a:t>05-Feb-14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91DD6-C180-4363-877A-3CCCC0DF9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7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0C0F-F9A2-4B78-A6EB-4937B9973C07}" type="datetimeFigureOut">
              <a:rPr lang="en-US" smtClean="0"/>
              <a:pPr/>
              <a:t>05-Feb-14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91DD6-C180-4363-877A-3CCCC0DF9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66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0C0F-F9A2-4B78-A6EB-4937B9973C07}" type="datetimeFigureOut">
              <a:rPr lang="en-US" smtClean="0"/>
              <a:pPr/>
              <a:t>05-Feb-14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91DD6-C180-4363-877A-3CCCC0DF9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86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0C0F-F9A2-4B78-A6EB-4937B9973C07}" type="datetimeFigureOut">
              <a:rPr lang="en-US" smtClean="0"/>
              <a:pPr/>
              <a:t>05-Feb-14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91DD6-C180-4363-877A-3CCCC0DF9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739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90C0F-F9A2-4B78-A6EB-4937B9973C07}" type="datetimeFigureOut">
              <a:rPr lang="en-US" smtClean="0"/>
              <a:pPr/>
              <a:t>05-Feb-14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91DD6-C180-4363-877A-3CCCC0DF9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78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90C0F-F9A2-4B78-A6EB-4937B9973C07}" type="datetimeFigureOut">
              <a:rPr lang="en-US" smtClean="0"/>
              <a:pPr/>
              <a:t>05-Feb-14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91DD6-C180-4363-877A-3CCCC0DF9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5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477"/>
            <a:ext cx="12192000" cy="72879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92322" y="1023582"/>
            <a:ext cx="10031105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39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40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11" y="0"/>
            <a:ext cx="10515600" cy="132556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8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bn-BD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রোকেয়া বেগম</a:t>
            </a:r>
          </a:p>
          <a:p>
            <a:r>
              <a:rPr lang="bn-BD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গনপদ্দী উচ্চ বিদ্যালয়।</a:t>
            </a:r>
          </a:p>
          <a:p>
            <a:r>
              <a:rPr lang="bn-BD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নকলা, শেরপুর।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শ্রেণীঃ নবম।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বিষয়ঃপৌরনীতি।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অধ্যায়ঃতৃতীয়।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সময়ঃ৫০ মিনিট।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85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1325563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442"/>
            <a:ext cx="10976113" cy="638092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17442"/>
            <a:ext cx="5181600" cy="431313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0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12577" y="1308355"/>
            <a:ext cx="8011235" cy="37702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bn-BD" sz="239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39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73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0EL\Pictures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5110164" cy="6858000"/>
          </a:xfrm>
          <a:prstGeom prst="rect">
            <a:avLst/>
          </a:prstGeom>
          <a:noFill/>
        </p:spPr>
      </p:pic>
      <p:pic>
        <p:nvPicPr>
          <p:cNvPr id="1086" name="Picture 62" descr="C:\Users\D0EL\Pictures\index 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4369" y="-133408"/>
            <a:ext cx="7127632" cy="69914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5027" y="1091821"/>
            <a:ext cx="105269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516" y="2961564"/>
            <a:ext cx="76973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১।পরিবার কাকে বলে লিখতে পারবে।</a:t>
            </a:r>
          </a:p>
          <a:p>
            <a:r>
              <a:rPr lang="bn-BD" sz="48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২।পরিবারের শ্রেণীবিন্যাস করতে পারবে।</a:t>
            </a:r>
            <a:r>
              <a:rPr lang="en-US" sz="48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73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6" y="417443"/>
            <a:ext cx="11032434" cy="618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0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8417" y="0"/>
            <a:ext cx="10654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321" y="1255400"/>
            <a:ext cx="11012557" cy="107721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hNikoshBAN"/>
                <a:cs typeface="NikoshBAN" panose="02000000000000000000" pitchFamily="2" charset="0"/>
              </a:rPr>
              <a:t>গ্রুপ –ক একক পরিবার ও যৌথ পরিবার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মধ্যে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পার্থক্য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কি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তা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ব্যাখ্যা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কর</a:t>
            </a:r>
            <a:r>
              <a:rPr lang="bn-BD" sz="3200" dirty="0" smtClean="0">
                <a:latin typeface="hNikoshBAN"/>
                <a:cs typeface="NikoshBAN" panose="02000000000000000000" pitchFamily="2" charset="0"/>
              </a:rPr>
              <a:t>  ?</a:t>
            </a:r>
          </a:p>
          <a:p>
            <a:r>
              <a:rPr lang="bn-BD" sz="3200" dirty="0" smtClean="0">
                <a:latin typeface="hNikoshBAN"/>
                <a:cs typeface="NikoshBAN" panose="02000000000000000000" pitchFamily="2" charset="0"/>
              </a:rPr>
              <a:t>গ্রুপ-খ পরিবারের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মধ্যে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আমরা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কোন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কোন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শিক্ষা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লাভ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করি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তা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ব্যাখ্যা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hNikoshBAN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latin typeface="hNikoshBAN"/>
                <a:cs typeface="NikoshBAN" panose="02000000000000000000" pitchFamily="2" charset="0"/>
              </a:rPr>
              <a:t> ?</a:t>
            </a:r>
            <a:r>
              <a:rPr lang="bn-BD" sz="3200" dirty="0" smtClean="0">
                <a:latin typeface="hNikoshBAN"/>
                <a:cs typeface="NikoshBAN" panose="02000000000000000000" pitchFamily="2" charset="0"/>
              </a:rPr>
              <a:t> </a:t>
            </a:r>
            <a:endParaRPr lang="en-US" sz="3200" dirty="0">
              <a:latin typeface="hNikoshBAN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7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5616" y="556591"/>
            <a:ext cx="88458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138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5616" y="3359426"/>
            <a:ext cx="10356575" cy="19389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ক- পরিবার কি?</a:t>
            </a:r>
          </a:p>
          <a:p>
            <a:r>
              <a:rPr lang="bn-BD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খ-পরিবার</a:t>
            </a:r>
            <a:r>
              <a:rPr lang="en-US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US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BD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en-US" sz="4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যৌথ</a:t>
            </a:r>
            <a:r>
              <a:rPr lang="en-US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US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4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79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2868" y="464234"/>
            <a:ext cx="7835704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7618" y="3080825"/>
            <a:ext cx="9214339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প্রতিবেশীদের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যৌথ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011680" y="773723"/>
            <a:ext cx="8384345" cy="381234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109</Words>
  <Application>Microsoft Office PowerPoint</Application>
  <PresentationFormat>Widescreen</PresentationFormat>
  <Paragraphs>24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hNikoshBAN</vt:lpstr>
      <vt:lpstr>NikoshBAN</vt:lpstr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sultananiger</dc:creator>
  <cp:lastModifiedBy>sultananiger</cp:lastModifiedBy>
  <cp:revision>27</cp:revision>
  <dcterms:created xsi:type="dcterms:W3CDTF">2014-01-30T05:44:50Z</dcterms:created>
  <dcterms:modified xsi:type="dcterms:W3CDTF">2014-02-05T08:06:34Z</dcterms:modified>
</cp:coreProperties>
</file>