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75" r:id="rId2"/>
    <p:sldId id="257" r:id="rId3"/>
    <p:sldId id="270" r:id="rId4"/>
    <p:sldId id="271" r:id="rId5"/>
    <p:sldId id="279" r:id="rId6"/>
    <p:sldId id="261" r:id="rId7"/>
    <p:sldId id="278" r:id="rId8"/>
    <p:sldId id="272" r:id="rId9"/>
    <p:sldId id="277" r:id="rId10"/>
    <p:sldId id="273" r:id="rId11"/>
    <p:sldId id="274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0" autoAdjust="0"/>
    <p:restoredTop sz="86323" autoAdjust="0"/>
  </p:normalViewPr>
  <p:slideViewPr>
    <p:cSldViewPr>
      <p:cViewPr varScale="1">
        <p:scale>
          <a:sx n="52" d="100"/>
          <a:sy n="52" d="100"/>
        </p:scale>
        <p:origin x="-84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C7671E-4000-498B-8401-84FDFDA583F8}" type="datetimeFigureOut">
              <a:rPr lang="en-US" smtClean="0"/>
              <a:t>2/6/2014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4CF59F-7DE2-483C-B715-F16A84369B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4431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 smtClean="0"/>
              <a:t>জ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CF59F-7DE2-483C-B715-F16A84369BB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467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4CF59F-7DE2-483C-B715-F16A84369BB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307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smtClean="0"/>
              <a:t>স্বাগতম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5982" y="1600200"/>
            <a:ext cx="3132035" cy="4525963"/>
          </a:xfrm>
        </p:spPr>
      </p:pic>
    </p:spTree>
    <p:extLst>
      <p:ext uri="{BB962C8B-B14F-4D97-AF65-F5344CB8AC3E}">
        <p14:creationId xmlns:p14="http://schemas.microsoft.com/office/powerpoint/2010/main" val="161018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  <a:ln>
            <a:solidFill>
              <a:schemeClr val="accent1"/>
            </a:solidFill>
          </a:ln>
        </p:spPr>
        <p:txBody>
          <a:bodyPr/>
          <a:lstStyle/>
          <a:p>
            <a:r>
              <a:rPr lang="bn-BD" dirty="0" smtClean="0"/>
              <a:t>পরিচিতি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r>
              <a:rPr lang="bn-BD" dirty="0" smtClean="0">
                <a:solidFill>
                  <a:schemeClr val="accent6">
                    <a:lumMod val="75000"/>
                  </a:schemeClr>
                </a:solidFill>
              </a:rPr>
              <a:t>নাম-মোঃ  আশরাফ উদ্দিন</a:t>
            </a:r>
          </a:p>
          <a:p>
            <a:r>
              <a:rPr lang="bn-BD" dirty="0" smtClean="0">
                <a:solidFill>
                  <a:schemeClr val="accent6">
                    <a:lumMod val="75000"/>
                  </a:schemeClr>
                </a:solidFill>
              </a:rPr>
              <a:t>সহকারি শিক্ষক</a:t>
            </a:r>
          </a:p>
          <a:p>
            <a:r>
              <a:rPr lang="bn-BD" dirty="0" smtClean="0">
                <a:solidFill>
                  <a:schemeClr val="accent6">
                    <a:lumMod val="75000"/>
                  </a:schemeClr>
                </a:solidFill>
              </a:rPr>
              <a:t>গয়েশপুর বালিকা উচ্চ বিদ্যালয়</a:t>
            </a:r>
          </a:p>
          <a:p>
            <a:r>
              <a:rPr lang="bn-BD" dirty="0" smtClean="0">
                <a:solidFill>
                  <a:schemeClr val="accent6">
                    <a:lumMod val="75000"/>
                  </a:schemeClr>
                </a:solidFill>
              </a:rPr>
              <a:t>গফরগাও,ময়মনসিংহ</a:t>
            </a:r>
          </a:p>
          <a:p>
            <a:pPr lvl="8"/>
            <a:endParaRPr lang="bn-BD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2"/>
            <a:endParaRPr lang="bn-BD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2"/>
            <a:endParaRPr lang="bn-BD" dirty="0" smtClean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914400" lvl="2" indent="0">
              <a:buNone/>
            </a:pP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bn-BD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৬ষ্ঠ-শ্রেনি</a:t>
            </a:r>
          </a:p>
          <a:p>
            <a:pPr marL="0" indent="0">
              <a:buNone/>
            </a:pPr>
            <a:r>
              <a:rPr lang="bn-BD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 -ইসলাম ওনৈতিক শিক্ষা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25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build="p" animBg="1"/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</a:rPr>
              <a:t>মসজিদ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1447800"/>
            <a:ext cx="8903208" cy="4646952"/>
          </a:xfrm>
        </p:spPr>
      </p:pic>
    </p:spTree>
    <p:extLst>
      <p:ext uri="{BB962C8B-B14F-4D97-AF65-F5344CB8AC3E}">
        <p14:creationId xmlns:p14="http://schemas.microsoft.com/office/powerpoint/2010/main" val="3204933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75000"/>
            </a:schemeClr>
          </a:solidFill>
        </p:spPr>
        <p:txBody>
          <a:bodyPr/>
          <a:lstStyle/>
          <a:p>
            <a:r>
              <a:rPr lang="bn-BD" dirty="0" smtClean="0"/>
              <a:t>জামাআত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500" y="2620169"/>
            <a:ext cx="5715000" cy="2486025"/>
          </a:xfrm>
        </p:spPr>
      </p:pic>
    </p:spTree>
    <p:extLst>
      <p:ext uri="{BB962C8B-B14F-4D97-AF65-F5344CB8AC3E}">
        <p14:creationId xmlns:p14="http://schemas.microsoft.com/office/powerpoint/2010/main" val="2191453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সালাত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আদায়ের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নিয়ম</a:t>
            </a:r>
            <a:r>
              <a:rPr lang="en-US" dirty="0" smtClean="0"/>
              <a:t>।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US" dirty="0" err="1" smtClean="0"/>
              <a:t>আজকের</a:t>
            </a:r>
            <a:r>
              <a:rPr lang="en-US" dirty="0" smtClean="0"/>
              <a:t> </a:t>
            </a:r>
            <a:r>
              <a:rPr lang="en-US" dirty="0" err="1" smtClean="0"/>
              <a:t>পাঠ</a:t>
            </a:r>
            <a:r>
              <a:rPr lang="en-US" dirty="0" smtClean="0"/>
              <a:t> </a:t>
            </a:r>
            <a:r>
              <a:rPr lang="en-US" dirty="0" err="1" smtClean="0"/>
              <a:t>হলো</a:t>
            </a:r>
            <a:r>
              <a:rPr lang="en-US" dirty="0" smtClean="0"/>
              <a:t>-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64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noFill/>
          <a:ln>
            <a:solidFill>
              <a:schemeClr val="accent1"/>
            </a:solidFill>
          </a:ln>
        </p:spPr>
        <p:txBody>
          <a:bodyPr/>
          <a:lstStyle/>
          <a:p>
            <a:r>
              <a:rPr lang="bn-BD" dirty="0" smtClean="0">
                <a:solidFill>
                  <a:schemeClr val="accent6">
                    <a:lumMod val="50000"/>
                  </a:schemeClr>
                </a:solidFill>
              </a:rPr>
              <a:t>শিখনফল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solidFill>
                  <a:schemeClr val="accent2"/>
                </a:solidFill>
              </a:rPr>
              <a:t>এই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পাঠ</a:t>
            </a:r>
            <a:r>
              <a:rPr lang="en-US" dirty="0" smtClean="0">
                <a:solidFill>
                  <a:schemeClr val="accent2"/>
                </a:solidFill>
              </a:rPr>
              <a:t> </a:t>
            </a:r>
            <a:r>
              <a:rPr lang="en-US" dirty="0" err="1" smtClean="0">
                <a:solidFill>
                  <a:schemeClr val="accent2"/>
                </a:solidFill>
              </a:rPr>
              <a:t>শেষে</a:t>
            </a:r>
            <a:r>
              <a:rPr lang="bn-BD" dirty="0" smtClean="0">
                <a:solidFill>
                  <a:schemeClr val="accent2"/>
                </a:solidFill>
              </a:rPr>
              <a:t> শিক্ষাথী‌‌‌‌রা-</a:t>
            </a:r>
          </a:p>
          <a:p>
            <a:r>
              <a:rPr lang="bn-BD" dirty="0" smtClean="0">
                <a:solidFill>
                  <a:schemeClr val="accent2"/>
                </a:solidFill>
              </a:rPr>
              <a:t>দুই রাকাআত বিশিষ্ট সালাত আদায়ের নিয়ম শিখতে পারবে</a:t>
            </a:r>
          </a:p>
          <a:p>
            <a:endParaRPr lang="bn-BD" dirty="0" smtClean="0">
              <a:solidFill>
                <a:schemeClr val="accent2"/>
              </a:solidFill>
            </a:endParaRPr>
          </a:p>
          <a:p>
            <a:r>
              <a:rPr lang="bn-BD" dirty="0" smtClean="0">
                <a:solidFill>
                  <a:schemeClr val="accent2"/>
                </a:solidFill>
              </a:rPr>
              <a:t>তিন রাকাআত বিশিষ্ট সালাত পড়তে পারবে।</a:t>
            </a:r>
          </a:p>
          <a:p>
            <a:r>
              <a:rPr lang="bn-BD" dirty="0" smtClean="0">
                <a:solidFill>
                  <a:schemeClr val="accent2"/>
                </a:solidFill>
              </a:rPr>
              <a:t>চার রাকাআত বিশিষ্ট সালাত আদায় করতে পারবে।</a:t>
            </a:r>
          </a:p>
          <a:p>
            <a:endParaRPr lang="bn-BD" dirty="0" smtClean="0">
              <a:solidFill>
                <a:schemeClr val="accent2"/>
              </a:solidFill>
            </a:endParaRPr>
          </a:p>
          <a:p>
            <a:endParaRPr lang="en-US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266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ভিডিও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222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77181"/>
            <a:ext cx="6019800" cy="4987636"/>
          </a:xfrm>
          <a:solidFill>
            <a:srgbClr val="C00000"/>
          </a:solidFill>
        </p:spPr>
      </p:pic>
    </p:spTree>
    <p:extLst>
      <p:ext uri="{BB962C8B-B14F-4D97-AF65-F5344CB8AC3E}">
        <p14:creationId xmlns:p14="http://schemas.microsoft.com/office/powerpoint/2010/main" val="268457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75000"/>
            </a:schemeClr>
          </a:solidFill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তিন বা চার রাকাআত সালাত আদায়েরম নিয়ম।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09206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720056"/>
            <a:ext cx="4343400" cy="4286250"/>
          </a:xfrm>
        </p:spPr>
      </p:pic>
    </p:spTree>
    <p:extLst>
      <p:ext uri="{BB962C8B-B14F-4D97-AF65-F5344CB8AC3E}">
        <p14:creationId xmlns:p14="http://schemas.microsoft.com/office/powerpoint/2010/main" val="35517735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148681"/>
            <a:ext cx="5791200" cy="3429000"/>
          </a:xfrm>
        </p:spPr>
      </p:pic>
    </p:spTree>
    <p:extLst>
      <p:ext uri="{BB962C8B-B14F-4D97-AF65-F5344CB8AC3E}">
        <p14:creationId xmlns:p14="http://schemas.microsoft.com/office/powerpoint/2010/main" val="311807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bn-BD" dirty="0" smtClean="0"/>
              <a:t>দলগত 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n-BD" dirty="0" smtClean="0"/>
              <a:t>দুই রাকাত সালাত কী ভাবে </a:t>
            </a:r>
            <a:r>
              <a:rPr lang="bn-BD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আদায়</a:t>
            </a:r>
            <a:r>
              <a:rPr lang="bn-BD" dirty="0" smtClean="0"/>
              <a:t> করতে হবে লিখ?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998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মুল্যায়ন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তাকবিরে</a:t>
            </a:r>
            <a:r>
              <a:rPr lang="en-US" dirty="0" smtClean="0"/>
              <a:t> </a:t>
            </a:r>
            <a:r>
              <a:rPr lang="en-US" dirty="0" err="1" smtClean="0"/>
              <a:t>তাহরিমা</a:t>
            </a:r>
            <a:r>
              <a:rPr lang="en-US" dirty="0" smtClean="0"/>
              <a:t> </a:t>
            </a:r>
            <a:r>
              <a:rPr lang="en-US" dirty="0" err="1" smtClean="0"/>
              <a:t>বলে</a:t>
            </a:r>
            <a:r>
              <a:rPr lang="en-US" dirty="0" smtClean="0"/>
              <a:t> </a:t>
            </a:r>
            <a:r>
              <a:rPr lang="en-US" dirty="0" err="1" smtClean="0"/>
              <a:t>পুরুষেরা</a:t>
            </a:r>
            <a:r>
              <a:rPr lang="en-US" dirty="0" smtClean="0"/>
              <a:t> </a:t>
            </a:r>
            <a:r>
              <a:rPr lang="en-US" dirty="0" err="1" smtClean="0"/>
              <a:t>কোথায়</a:t>
            </a:r>
            <a:r>
              <a:rPr lang="en-US" dirty="0" smtClean="0"/>
              <a:t> </a:t>
            </a:r>
            <a:r>
              <a:rPr lang="en-US" dirty="0" err="1" smtClean="0"/>
              <a:t>হাত</a:t>
            </a:r>
            <a:r>
              <a:rPr lang="en-US" dirty="0" smtClean="0"/>
              <a:t> </a:t>
            </a:r>
            <a:r>
              <a:rPr lang="en-US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বা৺ধে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সিজদায়</a:t>
            </a:r>
            <a:r>
              <a:rPr lang="en-US" dirty="0" smtClean="0"/>
              <a:t> </a:t>
            </a:r>
            <a:r>
              <a:rPr lang="en-US" dirty="0" err="1" smtClean="0"/>
              <a:t>কমপক্ষে</a:t>
            </a:r>
            <a:r>
              <a:rPr lang="en-US" dirty="0" smtClean="0"/>
              <a:t> </a:t>
            </a:r>
            <a:r>
              <a:rPr lang="en-US" dirty="0" err="1" smtClean="0"/>
              <a:t>কত</a:t>
            </a:r>
            <a:r>
              <a:rPr lang="en-US" dirty="0" smtClean="0"/>
              <a:t> </a:t>
            </a:r>
            <a:r>
              <a:rPr lang="en-US" dirty="0" err="1" smtClean="0"/>
              <a:t>বার</a:t>
            </a:r>
            <a:r>
              <a:rPr lang="en-US" dirty="0" smtClean="0"/>
              <a:t> </a:t>
            </a:r>
            <a:r>
              <a:rPr lang="en-US" dirty="0" err="1" smtClean="0"/>
              <a:t>তাসবীহ</a:t>
            </a:r>
            <a:r>
              <a:rPr lang="en-US" dirty="0" smtClean="0"/>
              <a:t> </a:t>
            </a:r>
            <a:r>
              <a:rPr lang="en-US" dirty="0" err="1" smtClean="0"/>
              <a:t>পড়তে</a:t>
            </a:r>
            <a:r>
              <a:rPr lang="en-US" dirty="0" smtClean="0"/>
              <a:t> </a:t>
            </a:r>
            <a:r>
              <a:rPr lang="en-US" dirty="0" err="1" smtClean="0"/>
              <a:t>হয়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প্রথম</a:t>
            </a:r>
            <a:r>
              <a:rPr lang="en-US" dirty="0" smtClean="0"/>
              <a:t> </a:t>
            </a:r>
            <a:r>
              <a:rPr lang="en-US" dirty="0" err="1" smtClean="0"/>
              <a:t>কোন</a:t>
            </a:r>
            <a:r>
              <a:rPr lang="en-US" dirty="0" smtClean="0"/>
              <a:t> </a:t>
            </a:r>
            <a:r>
              <a:rPr lang="en-US" dirty="0" err="1" smtClean="0"/>
              <a:t>দিকে</a:t>
            </a:r>
            <a:r>
              <a:rPr lang="en-US" dirty="0" smtClean="0"/>
              <a:t> </a:t>
            </a:r>
            <a:r>
              <a:rPr lang="en-US" dirty="0" err="1" smtClean="0"/>
              <a:t>সালাম</a:t>
            </a:r>
            <a:r>
              <a:rPr lang="en-US" dirty="0" smtClean="0"/>
              <a:t> </a:t>
            </a:r>
            <a:r>
              <a:rPr lang="en-US" dirty="0" err="1" smtClean="0"/>
              <a:t>ফিরাতে</a:t>
            </a:r>
            <a:r>
              <a:rPr lang="en-US" dirty="0" smtClean="0"/>
              <a:t> </a:t>
            </a:r>
            <a:r>
              <a:rPr lang="en-US" dirty="0" err="1" smtClean="0"/>
              <a:t>হয়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04240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বাড়ির</a:t>
            </a:r>
            <a:r>
              <a:rPr lang="en-US" dirty="0" smtClean="0"/>
              <a:t> </a:t>
            </a:r>
            <a:r>
              <a:rPr lang="en-US" dirty="0" err="1" smtClean="0"/>
              <a:t>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 smtClean="0"/>
              <a:t>চার</a:t>
            </a:r>
            <a:r>
              <a:rPr lang="en-US" dirty="0" smtClean="0"/>
              <a:t> </a:t>
            </a:r>
            <a:r>
              <a:rPr lang="en-US" dirty="0" err="1" smtClean="0"/>
              <a:t>রাকাআত</a:t>
            </a:r>
            <a:r>
              <a:rPr lang="en-US" dirty="0" smtClean="0"/>
              <a:t> </a:t>
            </a:r>
            <a:r>
              <a:rPr lang="en-US" dirty="0" err="1" smtClean="0"/>
              <a:t>ফরজ</a:t>
            </a:r>
            <a:r>
              <a:rPr lang="en-US" dirty="0" smtClean="0"/>
              <a:t> </a:t>
            </a:r>
            <a:r>
              <a:rPr lang="en-US" dirty="0" err="1" smtClean="0"/>
              <a:t>সালাত</a:t>
            </a:r>
            <a:r>
              <a:rPr lang="en-US" dirty="0" smtClean="0"/>
              <a:t> </a:t>
            </a:r>
            <a:r>
              <a:rPr lang="en-US" dirty="0" err="1" smtClean="0"/>
              <a:t>কি</a:t>
            </a:r>
            <a:r>
              <a:rPr lang="en-US" dirty="0" smtClean="0"/>
              <a:t> </a:t>
            </a:r>
            <a:r>
              <a:rPr lang="en-US" dirty="0" err="1" smtClean="0"/>
              <a:t>ভাবে</a:t>
            </a:r>
            <a:r>
              <a:rPr lang="en-US" dirty="0" smtClean="0"/>
              <a:t> </a:t>
            </a:r>
            <a:r>
              <a:rPr lang="en-US" dirty="0" err="1" smtClean="0"/>
              <a:t>আদায়</a:t>
            </a:r>
            <a:r>
              <a:rPr lang="en-US" dirty="0" smtClean="0"/>
              <a:t> </a:t>
            </a:r>
            <a:r>
              <a:rPr lang="en-US" dirty="0" err="1" smtClean="0"/>
              <a:t>করতে</a:t>
            </a:r>
            <a:r>
              <a:rPr lang="en-US" dirty="0" smtClean="0"/>
              <a:t> </a:t>
            </a:r>
            <a:r>
              <a:rPr lang="en-US" dirty="0" err="1" smtClean="0"/>
              <a:t>হবে</a:t>
            </a:r>
            <a:r>
              <a:rPr lang="en-US" dirty="0" smtClean="0"/>
              <a:t> </a:t>
            </a:r>
            <a:r>
              <a:rPr lang="en-US" dirty="0" err="1" smtClean="0"/>
              <a:t>নিজের</a:t>
            </a:r>
            <a:r>
              <a:rPr lang="en-US" dirty="0" smtClean="0"/>
              <a:t> </a:t>
            </a:r>
            <a:r>
              <a:rPr lang="en-US" dirty="0" err="1" smtClean="0"/>
              <a:t>ভাষায়</a:t>
            </a:r>
            <a:r>
              <a:rPr lang="en-US" dirty="0" smtClean="0"/>
              <a:t> </a:t>
            </a:r>
            <a:r>
              <a:rPr lang="en-US" dirty="0" err="1" smtClean="0"/>
              <a:t>লিখ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432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/>
          <a:lstStyle/>
          <a:p>
            <a:r>
              <a:rPr lang="en-US" dirty="0" err="1" smtClean="0"/>
              <a:t>ধন্যবাদ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5240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583748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118</Words>
  <Application>Microsoft Office PowerPoint</Application>
  <PresentationFormat>On-screen Show (4:3)</PresentationFormat>
  <Paragraphs>34</Paragraphs>
  <Slides>15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স্বাগতম</vt:lpstr>
      <vt:lpstr>পরিচিতি</vt:lpstr>
      <vt:lpstr>মসজিদ</vt:lpstr>
      <vt:lpstr>জামাআত</vt:lpstr>
      <vt:lpstr>আজকের পাঠ হলো-</vt:lpstr>
      <vt:lpstr>শিখনফল</vt:lpstr>
      <vt:lpstr>ভিডিও</vt:lpstr>
      <vt:lpstr>PowerPoint Presentation</vt:lpstr>
      <vt:lpstr>তিন বা চার রাকাআত সালাত আদায়েরম নিয়ম।</vt:lpstr>
      <vt:lpstr>PowerPoint Presentation</vt:lpstr>
      <vt:lpstr>PowerPoint Presentation</vt:lpstr>
      <vt:lpstr>দলগত কাজ</vt:lpstr>
      <vt:lpstr>মুল্যায়ন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স্বাগাতম</dc:title>
  <dc:creator>Doel-1612i3</dc:creator>
  <cp:lastModifiedBy>Doel-1612i3</cp:lastModifiedBy>
  <cp:revision>89</cp:revision>
  <dcterms:created xsi:type="dcterms:W3CDTF">2006-08-16T00:00:00Z</dcterms:created>
  <dcterms:modified xsi:type="dcterms:W3CDTF">2014-02-06T04:39:38Z</dcterms:modified>
</cp:coreProperties>
</file>