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পাঠে সবাই কে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sz="67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7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7" t="9294" r="4185" b="8693"/>
          <a:stretch/>
        </p:blipFill>
        <p:spPr>
          <a:xfrm>
            <a:off x="582560" y="1848465"/>
            <a:ext cx="7590503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3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6324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আমিনুল কবীর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প্রধান শিক্ষক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ব্রাহ্মন্দী এডভোকেট সুরুজ আলী উচ্চ বিদ্যালয়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শিবপুর,নরসিংদী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5" t="18433" r="25145"/>
          <a:stretch/>
        </p:blipFill>
        <p:spPr>
          <a:xfrm>
            <a:off x="4876800" y="381000"/>
            <a:ext cx="3810000" cy="2667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0672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শ্রেণি-দশম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বিষয়-রসায়ন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অধ্যায়-অষ্টম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সময়-৫০ মিনিট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তারিখ-০২/০২/২০১৪ খ্রিঃ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26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81200"/>
            <a:ext cx="3016918" cy="35814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295" y="2261719"/>
            <a:ext cx="3570645" cy="2847975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38200" y="5486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পানি(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99087" y="4114800"/>
            <a:ext cx="533400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57400" y="4063181"/>
            <a:ext cx="533400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44931" y="5347900"/>
            <a:ext cx="307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খাবার লবন(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NaCl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070958" y="3200400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Na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161877" y="3148781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Cl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86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-0.06285 -0.3666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-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05 -0.3944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6 -0.01111 L -0.08333 -0.2277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9" y="-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0.07778 -0.2060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-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  <p:bldP spid="7" grpId="0"/>
      <p:bldP spid="7" grpId="1"/>
      <p:bldP spid="9" grpId="0"/>
      <p:bldP spid="10" grpId="0"/>
      <p:bldP spid="10" grpId="1"/>
      <p:bldP spid="1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2819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পানি ও লবনের(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NaCl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)তড়িৎ বিশ্লেষণ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s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শিক্ষার্থীরা......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বিদ্যুৎ ব্যবহার করে বিক্রিয়া সংগঠন করতে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বিভিন্ন প্রকার পদার্থে তড়িৎ বিশ্লেষন ব্যাখ্যা করতে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তড়িৎ বিশ্লেষনের মাধ্যমে উৎপদিত  পদার্থের বাণিজ্যিক ব্যবহার সম্পর্কে ব্যাখ্যা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68275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413740"/>
              </p:ext>
            </p:extLst>
          </p:nvPr>
        </p:nvGraphicFramePr>
        <p:xfrm>
          <a:off x="3810000" y="2057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0" y="20574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65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তড়িৎ বিশ্লেষন কী?</a:t>
            </a:r>
          </a:p>
          <a:p>
            <a:pPr lvl="8"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৩ মিনিট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859085"/>
              </p:ext>
            </p:extLst>
          </p:nvPr>
        </p:nvGraphicFramePr>
        <p:xfrm>
          <a:off x="1566863" y="3086100"/>
          <a:ext cx="60086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ackager Shell Object" showAsIcon="1" r:id="rId3" imgW="6008400" imgH="685800" progId="Package">
                  <p:embed/>
                </p:oleObj>
              </mc:Choice>
              <mc:Fallback>
                <p:oleObj name="Packager Shell Object" showAsIcon="1" r:id="rId3" imgW="60084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6863" y="3086100"/>
                        <a:ext cx="60086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89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পানির(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H2O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)তড়িৎ বিশ্লেষনের আয়নিক বিক্রিয়া লিখ।</a:t>
            </a:r>
          </a:p>
          <a:p>
            <a:pPr lvl="8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 ৫ 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52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85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Packager Shell Object</vt:lpstr>
      <vt:lpstr>Package</vt:lpstr>
      <vt:lpstr>আজকের পাঠে সবাই কে স্বাগতম</vt:lpstr>
      <vt:lpstr>    মোঃ আমিনুল কবীর সহকারী প্রধান শিক্ষক ব্রাহ্মন্দী এডভোকেট সুরুজ আলী উচ্চ বিদ্যালয় শিবপুর,নরসিংদী </vt:lpstr>
      <vt:lpstr>PowerPoint Presentation</vt:lpstr>
      <vt:lpstr>PowerPoint Presentation</vt:lpstr>
      <vt:lpstr>পানি ও লবনের(NaCl)তড়িৎ বিশ্লেষণs</vt:lpstr>
      <vt:lpstr>এই পাঠ শেষে শিক্ষার্থীরা......</vt:lpstr>
      <vt:lpstr>PowerPoint Presentation</vt:lpstr>
      <vt:lpstr>একক কাজ</vt:lpstr>
      <vt:lpstr>PowerPoint Presentation</vt:lpstr>
      <vt:lpstr>জোড়ায় কাজ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 সবাই কে স্বাগতম</dc:title>
  <dc:creator>Doel-1612i3</dc:creator>
  <cp:lastModifiedBy>Doel-1612i3</cp:lastModifiedBy>
  <cp:revision>21</cp:revision>
  <dcterms:created xsi:type="dcterms:W3CDTF">2006-08-16T00:00:00Z</dcterms:created>
  <dcterms:modified xsi:type="dcterms:W3CDTF">2014-02-02T18:00:26Z</dcterms:modified>
</cp:coreProperties>
</file>