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58" r:id="rId6"/>
    <p:sldId id="264" r:id="rId7"/>
    <p:sldId id="257" r:id="rId8"/>
    <p:sldId id="262" r:id="rId9"/>
    <p:sldId id="266" r:id="rId10"/>
    <p:sldId id="263" r:id="rId11"/>
    <p:sldId id="265" r:id="rId12"/>
    <p:sldId id="268" r:id="rId13"/>
    <p:sldId id="267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0597-00D5-4131-BCA1-B3A47EEE08B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06D0-472B-4C07-8AA3-8371F34B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06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0597-00D5-4131-BCA1-B3A47EEE08B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06D0-472B-4C07-8AA3-8371F34B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49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0597-00D5-4131-BCA1-B3A47EEE08B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06D0-472B-4C07-8AA3-8371F34B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04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0597-00D5-4131-BCA1-B3A47EEE08B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06D0-472B-4C07-8AA3-8371F34B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62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0597-00D5-4131-BCA1-B3A47EEE08B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06D0-472B-4C07-8AA3-8371F34B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801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0597-00D5-4131-BCA1-B3A47EEE08B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06D0-472B-4C07-8AA3-8371F34B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09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0597-00D5-4131-BCA1-B3A47EEE08B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06D0-472B-4C07-8AA3-8371F34B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474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0597-00D5-4131-BCA1-B3A47EEE08B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06D0-472B-4C07-8AA3-8371F34B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7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0597-00D5-4131-BCA1-B3A47EEE08B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06D0-472B-4C07-8AA3-8371F34B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012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0597-00D5-4131-BCA1-B3A47EEE08B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06D0-472B-4C07-8AA3-8371F34B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399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0597-00D5-4131-BCA1-B3A47EEE08B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406D0-472B-4C07-8AA3-8371F34B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60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E0597-00D5-4131-BCA1-B3A47EEE08B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406D0-472B-4C07-8AA3-8371F34B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10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2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2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2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182"/>
            <a:ext cx="12192000" cy="7165075"/>
          </a:xfr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759355" y="327546"/>
            <a:ext cx="3575714" cy="135112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5400" b="1" dirty="0"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083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6406" y="448017"/>
            <a:ext cx="4981433" cy="1308551"/>
          </a:xfrm>
          <a:ln w="57150">
            <a:solidFill>
              <a:srgbClr val="00206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7150">
            <a:solidFill>
              <a:srgbClr val="00206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endParaRPr lang="en-US" sz="4400" dirty="0" smtClean="0"/>
          </a:p>
          <a:p>
            <a:pPr algn="ctr"/>
            <a:r>
              <a:rPr lang="en-US" sz="4400" dirty="0" smtClean="0"/>
              <a:t> </a:t>
            </a:r>
            <a:r>
              <a:rPr lang="en-US" sz="4400" dirty="0" err="1" smtClean="0"/>
              <a:t>রোজিনা</a:t>
            </a:r>
            <a:r>
              <a:rPr lang="en-US" sz="4400" dirty="0" smtClean="0"/>
              <a:t> </a:t>
            </a:r>
            <a:r>
              <a:rPr lang="en-US" sz="4400" dirty="0" err="1" smtClean="0"/>
              <a:t>আক্তার</a:t>
            </a:r>
            <a:endParaRPr lang="en-US" sz="4400" dirty="0" smtClean="0"/>
          </a:p>
          <a:p>
            <a:pPr algn="ctr"/>
            <a:r>
              <a:rPr lang="en-US" sz="4400" dirty="0" smtClean="0"/>
              <a:t> </a:t>
            </a:r>
            <a:r>
              <a:rPr lang="en-US" sz="4400" dirty="0" err="1" smtClean="0"/>
              <a:t>সহকারী</a:t>
            </a:r>
            <a:r>
              <a:rPr lang="en-US" sz="4400" dirty="0" smtClean="0"/>
              <a:t> </a:t>
            </a:r>
            <a:r>
              <a:rPr lang="en-US" sz="4400" dirty="0" err="1" smtClean="0"/>
              <a:t>শিক্ষক</a:t>
            </a:r>
            <a:r>
              <a:rPr lang="en-US" sz="4400" dirty="0" smtClean="0"/>
              <a:t> (</a:t>
            </a:r>
            <a:r>
              <a:rPr lang="en-US" sz="4400" dirty="0" err="1" smtClean="0"/>
              <a:t>সমাজবিজ্ঞান</a:t>
            </a:r>
            <a:r>
              <a:rPr lang="en-US" sz="4400" dirty="0" smtClean="0"/>
              <a:t> )</a:t>
            </a:r>
          </a:p>
          <a:p>
            <a:pPr algn="ctr"/>
            <a:r>
              <a:rPr lang="en-US" sz="4400" dirty="0" smtClean="0"/>
              <a:t> </a:t>
            </a:r>
            <a:r>
              <a:rPr lang="en-US" sz="4400" dirty="0" err="1" smtClean="0"/>
              <a:t>আলোকদিয়া</a:t>
            </a:r>
            <a:r>
              <a:rPr lang="en-US" sz="4400" dirty="0" smtClean="0"/>
              <a:t> </a:t>
            </a:r>
            <a:r>
              <a:rPr lang="en-US" sz="4400" dirty="0" err="1" smtClean="0"/>
              <a:t>পুখরিয়া</a:t>
            </a:r>
            <a:r>
              <a:rPr lang="en-US" sz="4400" dirty="0" smtClean="0"/>
              <a:t> </a:t>
            </a:r>
            <a:r>
              <a:rPr lang="en-US" sz="4400" dirty="0" err="1" smtClean="0"/>
              <a:t>মাধ্যমিক</a:t>
            </a:r>
            <a:r>
              <a:rPr lang="en-US" sz="4400" dirty="0" smtClean="0"/>
              <a:t> </a:t>
            </a:r>
            <a:r>
              <a:rPr lang="en-US" sz="4400" dirty="0" err="1" smtClean="0"/>
              <a:t>বিদ্যালয়</a:t>
            </a:r>
            <a:endParaRPr lang="en-US" sz="4400" dirty="0" smtClean="0"/>
          </a:p>
          <a:p>
            <a:pPr algn="ctr"/>
            <a:r>
              <a:rPr lang="en-US" sz="4400" dirty="0" smtClean="0"/>
              <a:t> </a:t>
            </a:r>
            <a:r>
              <a:rPr lang="en-US" sz="4400" dirty="0" err="1" smtClean="0"/>
              <a:t>মাগুরা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06956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0" y="409433"/>
            <a:ext cx="3998794" cy="1281256"/>
          </a:xfrm>
          <a:solidFill>
            <a:schemeClr val="bg2">
              <a:lumMod val="90000"/>
            </a:schemeClr>
          </a:solidFill>
          <a:ln w="57150"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967" y="2033515"/>
            <a:ext cx="11381096" cy="4375459"/>
          </a:xfrm>
          <a:solidFill>
            <a:schemeClr val="accent3">
              <a:lumMod val="60000"/>
              <a:lumOff val="40000"/>
            </a:schemeClr>
          </a:solidFill>
          <a:ln w="57150">
            <a:solidFill>
              <a:srgbClr val="7030A0"/>
            </a:solidFill>
          </a:ln>
        </p:spPr>
        <p:txBody>
          <a:bodyPr>
            <a:normAutofit/>
          </a:bodyPr>
          <a:lstStyle/>
          <a:p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শ্রেণী:নবম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ভূগোল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চতুর্দশ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দুর্যোগ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)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87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4080" y="245660"/>
            <a:ext cx="3671248" cy="1361601"/>
          </a:xfrm>
          <a:solidFill>
            <a:schemeClr val="tx2">
              <a:lumMod val="20000"/>
              <a:lumOff val="80000"/>
            </a:schemeClr>
          </a:solidFill>
          <a:ln w="57150">
            <a:solidFill>
              <a:schemeClr val="accent5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01504"/>
            <a:ext cx="10515600" cy="4375459"/>
          </a:xfrm>
          <a:solidFill>
            <a:schemeClr val="bg1">
              <a:lumMod val="65000"/>
            </a:schemeClr>
          </a:solidFill>
          <a:ln w="76200">
            <a:solidFill>
              <a:schemeClr val="accent5"/>
            </a:solidFill>
          </a:ln>
        </p:spPr>
        <p:txBody>
          <a:bodyPr>
            <a:normAutofit/>
          </a:bodyPr>
          <a:lstStyle/>
          <a:p>
            <a:endParaRPr lang="en-US" sz="4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দুর্যোগ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 algn="ctr"/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দুর্যোগ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বন্যার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 algn="ctr"/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বন্যা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নিয়ন্ত্রন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ব্যবস্থা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বিশ্লেষন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83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882185" cy="33982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139" y="0"/>
            <a:ext cx="5909482" cy="33982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3" y="3562066"/>
            <a:ext cx="6155140" cy="33013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322" y="3562066"/>
            <a:ext cx="5800299" cy="316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22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9613" y="341195"/>
            <a:ext cx="3998794" cy="1349494"/>
          </a:xfr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en-US" sz="6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বন্যা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89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72" y="163773"/>
            <a:ext cx="5863990" cy="39578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909" y="163773"/>
            <a:ext cx="5782360" cy="39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187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53136" y="764275"/>
            <a:ext cx="3698543" cy="1023582"/>
          </a:xfrm>
          <a:solidFill>
            <a:schemeClr val="bg2">
              <a:lumMod val="90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9618" y="2483893"/>
            <a:ext cx="8948382" cy="2773907"/>
          </a:xfrm>
          <a:solidFill>
            <a:schemeClr val="bg2">
              <a:lumMod val="90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 algn="l">
              <a:buFont typeface="Arial" pitchFamily="2" charset="0"/>
              <a:buChar char="•"/>
            </a:pP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বন্যা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জীবনযাত্রাকে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কিভাবে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প্রভাবিত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36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16" y="70969"/>
            <a:ext cx="5765579" cy="50059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6070381" y="0"/>
            <a:ext cx="6121619" cy="518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83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7265" y="489779"/>
            <a:ext cx="5677469" cy="1335846"/>
          </a:xfr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B0F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2016694"/>
            <a:ext cx="10515600" cy="4351338"/>
          </a:xfr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B0F0"/>
            </a:solidFill>
          </a:ln>
        </p:spPr>
        <p:txBody>
          <a:bodyPr>
            <a:norm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বন্যায়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এলাকা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প্লাবিত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বিপুল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পরিমাণ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ফসলের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ক্ষতি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প্রানহানি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ঘটে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স্বাভাবিক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জীবনযাত্রা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ব্যাহত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পশু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পাখির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বিনষ্ট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ওবিপন্ন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66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3395" y="419716"/>
            <a:ext cx="5117911" cy="1325563"/>
          </a:xfr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4551" y="1978925"/>
            <a:ext cx="10515600" cy="4334516"/>
          </a:xfr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বন্যা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কিভাবে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নিয়ন্ত্রন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61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211673" cy="36766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730" y="0"/>
            <a:ext cx="5982269" cy="36766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676650"/>
            <a:ext cx="6209730" cy="31813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213" y="3676650"/>
            <a:ext cx="6168788" cy="432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01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6417" y="450376"/>
            <a:ext cx="6619165" cy="1240312"/>
          </a:xfr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  <a:ln w="57150">
            <a:solidFill>
              <a:srgbClr val="92D050"/>
            </a:solidFill>
          </a:ln>
        </p:spPr>
        <p:txBody>
          <a:bodyPr>
            <a:normAutofit/>
          </a:bodyPr>
          <a:lstStyle/>
          <a:p>
            <a:pPr algn="ctr"/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নদীর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তীরে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বেড়িবাঁধ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 algn="ctr"/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ভারত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পানিকে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বাধেঁর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নিয়ন্ত্রন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  <a:p>
            <a:pPr algn="ctr"/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নদী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তীরকে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স্থায়ী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সুদৃড়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কাঠামোর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সংরক্ষণ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 algn="ctr"/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ড্রেজারের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নদীর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পানির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পরিবহন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ক্ষমতা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145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2441" y="500062"/>
            <a:ext cx="3725839" cy="1325563"/>
          </a:xfrm>
          <a:solidFill>
            <a:schemeClr val="accent6">
              <a:lumMod val="20000"/>
              <a:lumOff val="80000"/>
            </a:schemeClr>
          </a:solidFill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/>
            <a:endParaRPr lang="en-US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দূর্যোগ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pPr algn="ctr"/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বন্যা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জীবনযাত্রাকে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কিভাবে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প্রভাবিত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pPr algn="ctr"/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বন্যা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নিয়ন্ত্রনের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ব্যবস্থা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14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8920" y="517074"/>
            <a:ext cx="3384644" cy="1144778"/>
          </a:xfrm>
          <a:solidFill>
            <a:schemeClr val="accent3">
              <a:lumMod val="20000"/>
              <a:lumOff val="80000"/>
            </a:schemeClr>
          </a:solidFill>
          <a:ln w="57150"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  <a:ln w="57150"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400" dirty="0" smtClean="0"/>
          </a:p>
          <a:p>
            <a:pPr algn="ctr"/>
            <a:r>
              <a:rPr lang="en-US" sz="4400" dirty="0" smtClean="0"/>
              <a:t> </a:t>
            </a:r>
            <a:r>
              <a:rPr lang="en-US" sz="4400" dirty="0" err="1" smtClean="0"/>
              <a:t>আজকের</a:t>
            </a:r>
            <a:r>
              <a:rPr lang="en-US" sz="4400" dirty="0" smtClean="0"/>
              <a:t> </a:t>
            </a:r>
            <a:r>
              <a:rPr lang="en-US" sz="4400" dirty="0" err="1" smtClean="0"/>
              <a:t>আলোচনার</a:t>
            </a:r>
            <a:r>
              <a:rPr lang="en-US" sz="4400" dirty="0" smtClean="0"/>
              <a:t> </a:t>
            </a:r>
            <a:r>
              <a:rPr lang="en-US" sz="4400" dirty="0" err="1" smtClean="0"/>
              <a:t>প্রেক্ষিতে</a:t>
            </a:r>
            <a:r>
              <a:rPr lang="en-US" sz="4400" dirty="0" smtClean="0"/>
              <a:t> </a:t>
            </a:r>
            <a:r>
              <a:rPr lang="en-US" sz="4400" dirty="0" err="1" smtClean="0"/>
              <a:t>বন্যা</a:t>
            </a:r>
            <a:r>
              <a:rPr lang="en-US" sz="4400" dirty="0" smtClean="0"/>
              <a:t> </a:t>
            </a:r>
            <a:r>
              <a:rPr lang="en-US" sz="4400" dirty="0" err="1" smtClean="0"/>
              <a:t>সম্পর্কে</a:t>
            </a:r>
            <a:r>
              <a:rPr lang="en-US" sz="4400" dirty="0" smtClean="0"/>
              <a:t> </a:t>
            </a:r>
            <a:r>
              <a:rPr lang="en-US" sz="4400" dirty="0" err="1" smtClean="0"/>
              <a:t>দশটি</a:t>
            </a:r>
            <a:r>
              <a:rPr lang="en-US" sz="4400" dirty="0" smtClean="0"/>
              <a:t> </a:t>
            </a:r>
            <a:r>
              <a:rPr lang="en-US" sz="4400" dirty="0" err="1" smtClean="0"/>
              <a:t>বাক্য</a:t>
            </a:r>
            <a:r>
              <a:rPr lang="en-US" sz="4400" dirty="0" smtClean="0"/>
              <a:t> </a:t>
            </a:r>
            <a:r>
              <a:rPr lang="en-US" sz="4400" dirty="0" err="1" smtClean="0"/>
              <a:t>লিখ</a:t>
            </a:r>
            <a:r>
              <a:rPr lang="en-US" sz="4400" dirty="0" smtClean="0"/>
              <a:t> ।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79062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7349" y="269590"/>
            <a:ext cx="4667535" cy="1325563"/>
          </a:xfr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5154"/>
            <a:ext cx="12191999" cy="5262846"/>
          </a:xfrm>
        </p:spPr>
      </p:pic>
    </p:spTree>
    <p:extLst>
      <p:ext uri="{BB962C8B-B14F-4D97-AF65-F5344CB8AC3E}">
        <p14:creationId xmlns:p14="http://schemas.microsoft.com/office/powerpoint/2010/main" val="345877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181</Words>
  <Application>Microsoft Office PowerPoint</Application>
  <PresentationFormat>Widescreen</PresentationFormat>
  <Paragraphs>45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NikoshBAN</vt:lpstr>
      <vt:lpstr>Office Theme</vt:lpstr>
      <vt:lpstr>শুভেচ্ছা</vt:lpstr>
      <vt:lpstr>শিক্ষক পরিচিতি</vt:lpstr>
      <vt:lpstr>পাঠ পরিচিতি</vt:lpstr>
      <vt:lpstr>শিখনফল</vt:lpstr>
      <vt:lpstr>PowerPoint Presentation</vt:lpstr>
      <vt:lpstr>পাঠ শিরোনাম</vt:lpstr>
      <vt:lpstr>PowerPoint Presentation</vt:lpstr>
      <vt:lpstr>একক কাজ</vt:lpstr>
      <vt:lpstr>PowerPoint Presentation</vt:lpstr>
      <vt:lpstr>একক কাজের সমাধান</vt:lpstr>
      <vt:lpstr>দলীয় কাজ</vt:lpstr>
      <vt:lpstr>PowerPoint Presentation</vt:lpstr>
      <vt:lpstr>দলীয় কাজের সমাধান</vt:lpstr>
      <vt:lpstr>মূল্যায়ন</vt:lpstr>
      <vt:lpstr>বাড়ীর কাজ</vt:lpstr>
      <vt:lpstr>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MASUD</dc:creator>
  <cp:lastModifiedBy>MASUD</cp:lastModifiedBy>
  <cp:revision>58</cp:revision>
  <dcterms:created xsi:type="dcterms:W3CDTF">2014-02-03T10:55:48Z</dcterms:created>
  <dcterms:modified xsi:type="dcterms:W3CDTF">2014-02-05T11:02:24Z</dcterms:modified>
</cp:coreProperties>
</file>