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56" r:id="rId2"/>
    <p:sldId id="257" r:id="rId3"/>
    <p:sldId id="259" r:id="rId4"/>
    <p:sldId id="260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</p:sldIdLst>
  <p:sldSz cx="9144000" cy="6858000" type="screen4x3"/>
  <p:notesSz cx="6858000" cy="9144000"/>
  <p:custShowLst>
    <p:custShow name="Custom Show 1" id="0">
      <p:sldLst/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118" autoAdjust="0"/>
    <p:restoredTop sz="94607" autoAdjust="0"/>
  </p:normalViewPr>
  <p:slideViewPr>
    <p:cSldViewPr>
      <p:cViewPr>
        <p:scale>
          <a:sx n="50" d="100"/>
          <a:sy n="50" d="100"/>
        </p:scale>
        <p:origin x="-2016" y="-5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106" y="-96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B6428F-8A4A-40A0-B687-99038C808B3D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8683BA8-4981-4902-B86C-A7CCE39E858F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solidFill>
                <a:srgbClr val="C00000"/>
              </a:solidFill>
              <a:latin typeface="Kalpurush ANSI" pitchFamily="2" charset="0"/>
            </a:rPr>
            <a:t>m~h©Zvc</a:t>
          </a:r>
          <a:endParaRPr lang="en-US" dirty="0">
            <a:solidFill>
              <a:srgbClr val="C00000"/>
            </a:solidFill>
            <a:latin typeface="Kalpurush ANSI" pitchFamily="2" charset="0"/>
          </a:endParaRPr>
        </a:p>
      </dgm:t>
    </dgm:pt>
    <dgm:pt modelId="{8B19D34F-966F-488C-B5B3-84BB1C3EF20E}" type="parTrans" cxnId="{9C615405-4BC2-40A9-8FAD-0F415B0F0DF4}">
      <dgm:prSet/>
      <dgm:spPr/>
      <dgm:t>
        <a:bodyPr/>
        <a:lstStyle/>
        <a:p>
          <a:endParaRPr lang="en-US"/>
        </a:p>
      </dgm:t>
    </dgm:pt>
    <dgm:pt modelId="{53559F3D-E66F-4F77-A42E-2B4B6AC18513}" type="sibTrans" cxnId="{9C615405-4BC2-40A9-8FAD-0F415B0F0DF4}">
      <dgm:prSet/>
      <dgm:spPr/>
      <dgm:t>
        <a:bodyPr/>
        <a:lstStyle/>
        <a:p>
          <a:endParaRPr lang="en-US"/>
        </a:p>
      </dgm:t>
    </dgm:pt>
    <dgm:pt modelId="{541A8D1F-50E9-4F2A-85FB-20F898B38256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Kalpurush ANSI" pitchFamily="2" charset="0"/>
            </a:rPr>
            <a:t>ev®c</a:t>
          </a:r>
          <a:endParaRPr lang="en-US" dirty="0">
            <a:latin typeface="Kalpurush ANSI" pitchFamily="2" charset="0"/>
          </a:endParaRPr>
        </a:p>
      </dgm:t>
    </dgm:pt>
    <dgm:pt modelId="{409CCB91-B803-4486-B8C7-9FA46720CD86}" type="parTrans" cxnId="{95743D4E-4925-410C-823E-DEB8BE4A59AA}">
      <dgm:prSet/>
      <dgm:spPr/>
      <dgm:t>
        <a:bodyPr/>
        <a:lstStyle/>
        <a:p>
          <a:endParaRPr lang="en-US"/>
        </a:p>
      </dgm:t>
    </dgm:pt>
    <dgm:pt modelId="{06046C43-4AF5-4B0D-8886-8907579A0E45}" type="sibTrans" cxnId="{95743D4E-4925-410C-823E-DEB8BE4A59AA}">
      <dgm:prSet/>
      <dgm:spPr/>
      <dgm:t>
        <a:bodyPr/>
        <a:lstStyle/>
        <a:p>
          <a:endParaRPr lang="en-US"/>
        </a:p>
      </dgm:t>
    </dgm:pt>
    <dgm:pt modelId="{1645A294-CDF8-4D7D-9F0D-042D6300BE16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Kalpurush ANSI" pitchFamily="2" charset="0"/>
            </a:rPr>
            <a:t>e„wó</a:t>
          </a:r>
          <a:r>
            <a:rPr lang="en-US" dirty="0" smtClean="0">
              <a:latin typeface="Kalpurush ANSI" pitchFamily="2" charset="0"/>
            </a:rPr>
            <a:t> </a:t>
          </a:r>
          <a:endParaRPr lang="en-US" dirty="0">
            <a:latin typeface="Kalpurush ANSI" pitchFamily="2" charset="0"/>
          </a:endParaRPr>
        </a:p>
      </dgm:t>
    </dgm:pt>
    <dgm:pt modelId="{45A39FD5-BA55-43F1-ABDC-06692000084E}" type="parTrans" cxnId="{AE1D44F7-AD7C-4C7B-BF6B-1A178EF2EB17}">
      <dgm:prSet/>
      <dgm:spPr/>
      <dgm:t>
        <a:bodyPr/>
        <a:lstStyle/>
        <a:p>
          <a:endParaRPr lang="en-US"/>
        </a:p>
      </dgm:t>
    </dgm:pt>
    <dgm:pt modelId="{4FCDA2A9-EF89-4D9C-9F1E-D9AC15F237F2}" type="sibTrans" cxnId="{AE1D44F7-AD7C-4C7B-BF6B-1A178EF2EB17}">
      <dgm:prSet/>
      <dgm:spPr/>
      <dgm:t>
        <a:bodyPr/>
        <a:lstStyle/>
        <a:p>
          <a:endParaRPr lang="en-US"/>
        </a:p>
      </dgm:t>
    </dgm:pt>
    <dgm:pt modelId="{E5D67A0F-8BE3-494C-9A3B-AF1147819ED4}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Kalpurush ANSI" pitchFamily="2" charset="0"/>
            </a:rPr>
            <a:t>†</a:t>
          </a:r>
          <a:r>
            <a:rPr lang="en-US" dirty="0" err="1" smtClean="0">
              <a:latin typeface="Kalpurush ANSI" pitchFamily="2" charset="0"/>
            </a:rPr>
            <a:t>gN</a:t>
          </a:r>
          <a:endParaRPr lang="en-US" dirty="0" smtClean="0">
            <a:latin typeface="Kalpurush ANSI" pitchFamily="2" charset="0"/>
          </a:endParaRPr>
        </a:p>
      </dgm:t>
    </dgm:pt>
    <dgm:pt modelId="{202672D6-984C-4488-A5DF-A31EFBAE8602}" type="parTrans" cxnId="{6F44CD1B-EE06-4058-BD35-9A2AE5AC07F5}">
      <dgm:prSet/>
      <dgm:spPr/>
      <dgm:t>
        <a:bodyPr/>
        <a:lstStyle/>
        <a:p>
          <a:endParaRPr lang="en-US"/>
        </a:p>
      </dgm:t>
    </dgm:pt>
    <dgm:pt modelId="{A89B45C6-5900-45DE-8433-73ECE33D3034}" type="sibTrans" cxnId="{6F44CD1B-EE06-4058-BD35-9A2AE5AC07F5}">
      <dgm:prSet/>
      <dgm:spPr/>
      <dgm:t>
        <a:bodyPr/>
        <a:lstStyle/>
        <a:p>
          <a:endParaRPr lang="en-US"/>
        </a:p>
      </dgm:t>
    </dgm:pt>
    <dgm:pt modelId="{A313CEF3-B615-45DE-9312-E7B5E6EAB939}" type="pres">
      <dgm:prSet presAssocID="{96B6428F-8A4A-40A0-B687-99038C808B3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937AC55-C784-4F9E-8877-BE9FAA3714EB}" type="pres">
      <dgm:prSet presAssocID="{96B6428F-8A4A-40A0-B687-99038C808B3D}" presName="cycle" presStyleCnt="0"/>
      <dgm:spPr/>
    </dgm:pt>
    <dgm:pt modelId="{9E1416C0-9C6C-4E7B-8788-4E497FD04829}" type="pres">
      <dgm:prSet presAssocID="{D8683BA8-4981-4902-B86C-A7CCE39E858F}" presName="nodeFirstNode" presStyleLbl="node1" presStyleIdx="0" presStyleCnt="4" custScaleY="748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8DC1CA-FCCF-421C-A001-ADDA284A2362}" type="pres">
      <dgm:prSet presAssocID="{53559F3D-E66F-4F77-A42E-2B4B6AC18513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4381F311-7DF4-41B1-AD10-DE5D4779509B}" type="pres">
      <dgm:prSet presAssocID="{541A8D1F-50E9-4F2A-85FB-20F898B38256}" presName="nodeFollowingNodes" presStyleLbl="node1" presStyleIdx="1" presStyleCnt="4" custScaleY="756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9CDF23-455B-4089-B848-55519D14A6AD}" type="pres">
      <dgm:prSet presAssocID="{E5D67A0F-8BE3-494C-9A3B-AF1147819ED4}" presName="nodeFollowingNodes" presStyleLbl="node1" presStyleIdx="2" presStyleCnt="4" custScaleY="83502" custRadScaleRad="98615" custRadScaleInc="26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24F19A-B11C-4F85-9111-3F437BC83580}" type="pres">
      <dgm:prSet presAssocID="{1645A294-CDF8-4D7D-9F0D-042D6300BE16}" presName="nodeFollowingNodes" presStyleLbl="node1" presStyleIdx="3" presStyleCnt="4" custScaleY="701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32448BE-FF08-4DB7-BC74-6FCDAE458D37}" type="presOf" srcId="{1645A294-CDF8-4D7D-9F0D-042D6300BE16}" destId="{EF24F19A-B11C-4F85-9111-3F437BC83580}" srcOrd="0" destOrd="0" presId="urn:microsoft.com/office/officeart/2005/8/layout/cycle3"/>
    <dgm:cxn modelId="{4D7F9E7D-1D61-46C9-BC1B-3D45F18E8DE4}" type="presOf" srcId="{53559F3D-E66F-4F77-A42E-2B4B6AC18513}" destId="{788DC1CA-FCCF-421C-A001-ADDA284A2362}" srcOrd="0" destOrd="0" presId="urn:microsoft.com/office/officeart/2005/8/layout/cycle3"/>
    <dgm:cxn modelId="{AE1D44F7-AD7C-4C7B-BF6B-1A178EF2EB17}" srcId="{96B6428F-8A4A-40A0-B687-99038C808B3D}" destId="{1645A294-CDF8-4D7D-9F0D-042D6300BE16}" srcOrd="3" destOrd="0" parTransId="{45A39FD5-BA55-43F1-ABDC-06692000084E}" sibTransId="{4FCDA2A9-EF89-4D9C-9F1E-D9AC15F237F2}"/>
    <dgm:cxn modelId="{CF1BCDE5-5F5B-4921-91F2-EE41299E3206}" type="presOf" srcId="{E5D67A0F-8BE3-494C-9A3B-AF1147819ED4}" destId="{FE9CDF23-455B-4089-B848-55519D14A6AD}" srcOrd="0" destOrd="0" presId="urn:microsoft.com/office/officeart/2005/8/layout/cycle3"/>
    <dgm:cxn modelId="{9C615405-4BC2-40A9-8FAD-0F415B0F0DF4}" srcId="{96B6428F-8A4A-40A0-B687-99038C808B3D}" destId="{D8683BA8-4981-4902-B86C-A7CCE39E858F}" srcOrd="0" destOrd="0" parTransId="{8B19D34F-966F-488C-B5B3-84BB1C3EF20E}" sibTransId="{53559F3D-E66F-4F77-A42E-2B4B6AC18513}"/>
    <dgm:cxn modelId="{F9FD5D1C-46AE-4B3D-B4E2-E7D82C584E27}" type="presOf" srcId="{541A8D1F-50E9-4F2A-85FB-20F898B38256}" destId="{4381F311-7DF4-41B1-AD10-DE5D4779509B}" srcOrd="0" destOrd="0" presId="urn:microsoft.com/office/officeart/2005/8/layout/cycle3"/>
    <dgm:cxn modelId="{95743D4E-4925-410C-823E-DEB8BE4A59AA}" srcId="{96B6428F-8A4A-40A0-B687-99038C808B3D}" destId="{541A8D1F-50E9-4F2A-85FB-20F898B38256}" srcOrd="1" destOrd="0" parTransId="{409CCB91-B803-4486-B8C7-9FA46720CD86}" sibTransId="{06046C43-4AF5-4B0D-8886-8907579A0E45}"/>
    <dgm:cxn modelId="{6F44CD1B-EE06-4058-BD35-9A2AE5AC07F5}" srcId="{96B6428F-8A4A-40A0-B687-99038C808B3D}" destId="{E5D67A0F-8BE3-494C-9A3B-AF1147819ED4}" srcOrd="2" destOrd="0" parTransId="{202672D6-984C-4488-A5DF-A31EFBAE8602}" sibTransId="{A89B45C6-5900-45DE-8433-73ECE33D3034}"/>
    <dgm:cxn modelId="{EB284C66-D90D-425E-90CC-974E765BF19D}" type="presOf" srcId="{D8683BA8-4981-4902-B86C-A7CCE39E858F}" destId="{9E1416C0-9C6C-4E7B-8788-4E497FD04829}" srcOrd="0" destOrd="0" presId="urn:microsoft.com/office/officeart/2005/8/layout/cycle3"/>
    <dgm:cxn modelId="{EFF5E553-5ADE-481D-BAB2-52D06ED101F0}" type="presOf" srcId="{96B6428F-8A4A-40A0-B687-99038C808B3D}" destId="{A313CEF3-B615-45DE-9312-E7B5E6EAB939}" srcOrd="0" destOrd="0" presId="urn:microsoft.com/office/officeart/2005/8/layout/cycle3"/>
    <dgm:cxn modelId="{B0CB309A-30AA-4B6E-8FE4-BE9EE2CFFF19}" type="presParOf" srcId="{A313CEF3-B615-45DE-9312-E7B5E6EAB939}" destId="{9937AC55-C784-4F9E-8877-BE9FAA3714EB}" srcOrd="0" destOrd="0" presId="urn:microsoft.com/office/officeart/2005/8/layout/cycle3"/>
    <dgm:cxn modelId="{1FB0B37E-DB0B-4EEF-A5CC-51687AA7B66F}" type="presParOf" srcId="{9937AC55-C784-4F9E-8877-BE9FAA3714EB}" destId="{9E1416C0-9C6C-4E7B-8788-4E497FD04829}" srcOrd="0" destOrd="0" presId="urn:microsoft.com/office/officeart/2005/8/layout/cycle3"/>
    <dgm:cxn modelId="{719851AB-1474-4C30-B273-54F2F3728336}" type="presParOf" srcId="{9937AC55-C784-4F9E-8877-BE9FAA3714EB}" destId="{788DC1CA-FCCF-421C-A001-ADDA284A2362}" srcOrd="1" destOrd="0" presId="urn:microsoft.com/office/officeart/2005/8/layout/cycle3"/>
    <dgm:cxn modelId="{F53E82E2-3554-4E02-AF47-9223CC63453A}" type="presParOf" srcId="{9937AC55-C784-4F9E-8877-BE9FAA3714EB}" destId="{4381F311-7DF4-41B1-AD10-DE5D4779509B}" srcOrd="2" destOrd="0" presId="urn:microsoft.com/office/officeart/2005/8/layout/cycle3"/>
    <dgm:cxn modelId="{19A322BA-31B0-40E7-8100-589CFCA73550}" type="presParOf" srcId="{9937AC55-C784-4F9E-8877-BE9FAA3714EB}" destId="{FE9CDF23-455B-4089-B848-55519D14A6AD}" srcOrd="3" destOrd="0" presId="urn:microsoft.com/office/officeart/2005/8/layout/cycle3"/>
    <dgm:cxn modelId="{183725B6-E069-4AB7-BF1F-782FDCDDD60D}" type="presParOf" srcId="{9937AC55-C784-4F9E-8877-BE9FAA3714EB}" destId="{EF24F19A-B11C-4F85-9111-3F437BC83580}" srcOrd="4" destOrd="0" presId="urn:microsoft.com/office/officeart/2005/8/layout/cycle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E714FC-D84A-430C-B1D8-FF3849066AA9}" type="datetimeFigureOut">
              <a:rPr lang="en-US" smtClean="0"/>
              <a:pPr/>
              <a:t>04-Feb-14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7B4077-13BE-455C-9DF4-ACD50A7C452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B4077-13BE-455C-9DF4-ACD50A7C4528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B4077-13BE-455C-9DF4-ACD50A7C452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04-Feb-14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04-Feb-14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04-Feb-14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04-Feb-14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04-Feb-14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04-Feb-14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04-Feb-14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samsung\Downloads\Video\NASA-%20The%20Water%20Cycle%20%5b720p%5d.mp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14400"/>
            <a:ext cx="9144000" cy="1828800"/>
          </a:xfrm>
          <a:prstGeom prst="rect">
            <a:avLst/>
          </a:prstGeom>
          <a:solidFill>
            <a:srgbClr val="7030A0"/>
          </a:solidFill>
          <a:effectLst>
            <a:reflection blurRad="6350" stA="50000" endA="3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/>
              <a:t>   </a:t>
            </a:r>
            <a:r>
              <a:rPr lang="en-US" sz="9600" dirty="0" smtClean="0">
                <a:solidFill>
                  <a:schemeClr val="bg1"/>
                </a:solidFill>
                <a:latin typeface="Kalpurush ANSI" pitchFamily="2" charset="0"/>
              </a:rPr>
              <a:t>¯^</a:t>
            </a:r>
            <a:r>
              <a:rPr lang="en-US" sz="9600" dirty="0" err="1" smtClean="0">
                <a:solidFill>
                  <a:schemeClr val="bg1"/>
                </a:solidFill>
                <a:latin typeface="Kalpurush ANSI" pitchFamily="2" charset="0"/>
              </a:rPr>
              <a:t>vMZg</a:t>
            </a:r>
            <a:endParaRPr lang="en-US" sz="9600" dirty="0" smtClean="0">
              <a:solidFill>
                <a:schemeClr val="bg1"/>
              </a:solidFill>
              <a:latin typeface="Kalpurush ANSI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5000" y="685800"/>
            <a:ext cx="5486400" cy="15240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latin typeface="Kalpurush ANSI" pitchFamily="2" charset="0"/>
              </a:rPr>
              <a:t>cwiwPwZ</a:t>
            </a:r>
            <a:endParaRPr lang="bn-BD" sz="6000" dirty="0" smtClean="0">
              <a:latin typeface="Kalpurush ANSI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3276600"/>
            <a:ext cx="3886200" cy="1143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 err="1" smtClean="0">
                <a:latin typeface="Kalpurush ANSI" pitchFamily="2" charset="0"/>
              </a:rPr>
              <a:t>wk¶K</a:t>
            </a:r>
            <a:r>
              <a:rPr lang="en-US" sz="2000" dirty="0" smtClean="0">
                <a:latin typeface="Kalpurush ANSI" pitchFamily="2" charset="0"/>
              </a:rPr>
              <a:t> </a:t>
            </a:r>
            <a:r>
              <a:rPr lang="bn-BD" sz="2000" dirty="0" smtClean="0">
                <a:latin typeface="Kalpurush ANSI" pitchFamily="2" charset="0"/>
              </a:rPr>
              <a:t>       </a:t>
            </a:r>
            <a:r>
              <a:rPr lang="en-US" sz="2000" dirty="0" smtClean="0">
                <a:latin typeface="Kalpurush ANSI" pitchFamily="2" charset="0"/>
              </a:rPr>
              <a:t>: </a:t>
            </a:r>
            <a:r>
              <a:rPr lang="en-US" sz="2000" dirty="0" err="1" smtClean="0">
                <a:latin typeface="Kalpurush ANSI" pitchFamily="2" charset="0"/>
              </a:rPr>
              <a:t>Gg.G</a:t>
            </a:r>
            <a:r>
              <a:rPr lang="en-US" sz="2000" dirty="0" smtClean="0">
                <a:latin typeface="Kalpurush ANSI" pitchFamily="2" charset="0"/>
              </a:rPr>
              <a:t> </a:t>
            </a:r>
            <a:r>
              <a:rPr lang="en-US" sz="2000" dirty="0" err="1" smtClean="0">
                <a:latin typeface="Kalpurush ANSI" pitchFamily="2" charset="0"/>
              </a:rPr>
              <a:t>ev‡iK</a:t>
            </a:r>
            <a:endParaRPr lang="bn-BD" sz="2000" dirty="0" smtClean="0">
              <a:latin typeface="Kalpurush ANSI" pitchFamily="2" charset="0"/>
            </a:endParaRPr>
          </a:p>
          <a:p>
            <a:r>
              <a:rPr lang="bn-BD" sz="2000" dirty="0" smtClean="0">
                <a:latin typeface="Kalpurush ANSI" pitchFamily="2" charset="0"/>
              </a:rPr>
              <a:t>                    সহকারি শিক্ষক</a:t>
            </a:r>
          </a:p>
          <a:p>
            <a:r>
              <a:rPr lang="bn-BD" sz="2000" dirty="0" smtClean="0"/>
              <a:t>মিরপুর উদয়ন স্কুল , ঢাকা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5029200" y="3276600"/>
            <a:ext cx="3810000" cy="1143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 smtClean="0">
                <a:latin typeface="Kalpurush ANSI" pitchFamily="2" charset="0"/>
              </a:rPr>
              <a:t>†</a:t>
            </a:r>
            <a:r>
              <a:rPr lang="en-US" sz="2100" dirty="0" err="1" smtClean="0">
                <a:latin typeface="Kalpurush ANSI" pitchFamily="2" charset="0"/>
              </a:rPr>
              <a:t>kªwY</a:t>
            </a:r>
            <a:r>
              <a:rPr lang="en-US" sz="2100" dirty="0" smtClean="0">
                <a:latin typeface="Kalpurush ANSI" pitchFamily="2" charset="0"/>
              </a:rPr>
              <a:t> : beg </a:t>
            </a:r>
          </a:p>
          <a:p>
            <a:pPr algn="ctr"/>
            <a:r>
              <a:rPr lang="en-US" sz="2100" dirty="0" err="1" smtClean="0">
                <a:latin typeface="Kalpurush ANSI" pitchFamily="2" charset="0"/>
              </a:rPr>
              <a:t>welq</a:t>
            </a:r>
            <a:r>
              <a:rPr lang="en-US" sz="2100" dirty="0" smtClean="0">
                <a:latin typeface="Kalpurush ANSI" pitchFamily="2" charset="0"/>
              </a:rPr>
              <a:t> : </a:t>
            </a:r>
            <a:r>
              <a:rPr lang="en-US" sz="2100" dirty="0" err="1" smtClean="0">
                <a:latin typeface="Kalpurush ANSI" pitchFamily="2" charset="0"/>
              </a:rPr>
              <a:t>mvaviY</a:t>
            </a:r>
            <a:r>
              <a:rPr lang="en-US" sz="2100" dirty="0" smtClean="0">
                <a:latin typeface="Kalpurush ANSI" pitchFamily="2" charset="0"/>
              </a:rPr>
              <a:t> </a:t>
            </a:r>
            <a:r>
              <a:rPr lang="en-US" sz="2100" dirty="0" err="1" smtClean="0">
                <a:latin typeface="Kalpurush ANSI" pitchFamily="2" charset="0"/>
              </a:rPr>
              <a:t>weÁvb</a:t>
            </a:r>
            <a:r>
              <a:rPr lang="en-US" sz="2100" dirty="0" smtClean="0">
                <a:latin typeface="Kalpurush ANSI" pitchFamily="2" charset="0"/>
              </a:rPr>
              <a:t> </a:t>
            </a:r>
          </a:p>
          <a:p>
            <a:pPr algn="ctr"/>
            <a:r>
              <a:rPr lang="en-US" sz="2100" dirty="0" err="1" smtClean="0">
                <a:latin typeface="Kalpurush ANSI" pitchFamily="2" charset="0"/>
              </a:rPr>
              <a:t>Aa¨vq</a:t>
            </a:r>
            <a:r>
              <a:rPr lang="en-US" sz="2100" dirty="0" smtClean="0">
                <a:latin typeface="Kalpurush ANSI" pitchFamily="2" charset="0"/>
              </a:rPr>
              <a:t> : </a:t>
            </a:r>
            <a:r>
              <a:rPr lang="en-US" sz="2100" dirty="0" err="1" smtClean="0">
                <a:latin typeface="Kalpurush ANSI" pitchFamily="2" charset="0"/>
              </a:rPr>
              <a:t>wØZxq</a:t>
            </a:r>
            <a:endParaRPr lang="en-US" sz="2100" dirty="0">
              <a:latin typeface="Kalpurush ANSI" pitchFamily="2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amsung\Desktop\myyy\Natural-Health-Drinks-for-Kid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752600"/>
            <a:ext cx="8153400" cy="44196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28600" y="304800"/>
            <a:ext cx="8610600" cy="11430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900" dirty="0" smtClean="0">
                <a:latin typeface="Kalpurush ANSI" pitchFamily="2" charset="0"/>
              </a:rPr>
              <a:t>†`L I </a:t>
            </a:r>
            <a:r>
              <a:rPr lang="en-US" sz="3900" dirty="0" err="1" smtClean="0">
                <a:latin typeface="Kalpurush ANSI" pitchFamily="2" charset="0"/>
              </a:rPr>
              <a:t>fve</a:t>
            </a:r>
            <a:endParaRPr lang="en-US" sz="3900" dirty="0">
              <a:latin typeface="Kalpurush ANSI" pitchFamily="2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685800"/>
            <a:ext cx="8610600" cy="13716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পাঠ ঘোষণাঃ</a:t>
            </a:r>
          </a:p>
          <a:p>
            <a:pPr algn="ctr"/>
            <a:r>
              <a:rPr lang="bn-BD" sz="3600" dirty="0" smtClean="0"/>
              <a:t> জীবনের জন্য পানি  </a:t>
            </a:r>
            <a:endParaRPr lang="en-US" sz="3600" dirty="0"/>
          </a:p>
        </p:txBody>
      </p:sp>
      <p:pic>
        <p:nvPicPr>
          <p:cNvPr id="8194" name="Picture 2" descr="C:\Users\samsung\Desktop\myyy\58306786_6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0"/>
            <a:ext cx="8229600" cy="41910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86800" cy="1470025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800" dirty="0" smtClean="0">
                <a:latin typeface="Kalpurush ANSI" pitchFamily="2" charset="0"/>
              </a:rPr>
              <a:t> </a:t>
            </a:r>
            <a:r>
              <a:rPr lang="en-US" sz="4800" dirty="0" err="1" smtClean="0">
                <a:latin typeface="Kalpurush ANSI" pitchFamily="2" charset="0"/>
              </a:rPr>
              <a:t>wkLb</a:t>
            </a:r>
            <a:r>
              <a:rPr lang="en-US" sz="4800" dirty="0" smtClean="0">
                <a:latin typeface="Kalpurush ANSI" pitchFamily="2" charset="0"/>
              </a:rPr>
              <a:t> </a:t>
            </a:r>
            <a:r>
              <a:rPr lang="en-US" sz="4800" dirty="0" err="1" smtClean="0">
                <a:latin typeface="Kalpurush ANSI" pitchFamily="2" charset="0"/>
              </a:rPr>
              <a:t>dj</a:t>
            </a:r>
            <a:endParaRPr lang="en-US" sz="4800" dirty="0">
              <a:latin typeface="Kalpurush ANSI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743200"/>
            <a:ext cx="8686800" cy="3429000"/>
          </a:xfrm>
        </p:spPr>
        <p:txBody>
          <a:bodyPr>
            <a:norm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cvwbi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ag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© I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MVb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eY©bv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Ki‡Z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cvi‡e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|</a:t>
            </a:r>
            <a:endParaRPr lang="bn-BD" sz="2500" dirty="0" smtClean="0">
              <a:solidFill>
                <a:schemeClr val="tx1"/>
              </a:solidFill>
              <a:latin typeface="Kalpurush ANSI" pitchFamily="2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cvwbi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Drm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m¤c‡K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©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eY©bv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Ki‡Z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cvi‡e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|</a:t>
            </a:r>
            <a:endParaRPr lang="bn-BD" sz="2500" dirty="0" smtClean="0">
              <a:solidFill>
                <a:schemeClr val="tx1"/>
              </a:solidFill>
              <a:latin typeface="Kalpurush ANSI" pitchFamily="2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cvwbi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AveZ©b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P‡µ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avc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mg~n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we‡k­lY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Ki‡Z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cvi‡e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|</a:t>
            </a:r>
            <a:endParaRPr lang="bn-BD" sz="2500" dirty="0" smtClean="0">
              <a:solidFill>
                <a:schemeClr val="tx1"/>
              </a:solidFill>
              <a:latin typeface="Kalpurush ANSI" pitchFamily="2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cvwbi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Drm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`~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l‡Yi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Kvib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wbY©q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Ki‡Z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cvi‡e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Ges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Rxe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	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m¤cÖ`v‡qi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Dci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	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cvwb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`~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l‡Yi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cÖfve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eY©bv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Ki‡Z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cvi‡e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|</a:t>
            </a:r>
            <a:endParaRPr lang="bn-BD" sz="2500" dirty="0" smtClean="0">
              <a:solidFill>
                <a:schemeClr val="tx1"/>
              </a:solidFill>
              <a:latin typeface="Kalpurush ANSI" pitchFamily="2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cvwb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weï×Ki‡bi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c×wZ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mg~n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eY©bv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Ki‡Z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cvi‡e</a:t>
            </a:r>
            <a:r>
              <a:rPr lang="bn-BD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|</a:t>
            </a:r>
            <a:endParaRPr lang="en-US" sz="2500" dirty="0" smtClean="0">
              <a:latin typeface="Kalpurush ANSI" pitchFamily="2" charset="0"/>
            </a:endParaRPr>
          </a:p>
          <a:p>
            <a:pPr algn="just"/>
            <a:endParaRPr lang="en-US" sz="2500" dirty="0"/>
          </a:p>
        </p:txBody>
      </p:sp>
      <p:sp>
        <p:nvSpPr>
          <p:cNvPr id="4" name="Rounded Rectangle 3"/>
          <p:cNvSpPr/>
          <p:nvPr/>
        </p:nvSpPr>
        <p:spPr>
          <a:xfrm>
            <a:off x="381000" y="1905000"/>
            <a:ext cx="4038600" cy="609600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dirty="0" smtClean="0">
                <a:solidFill>
                  <a:schemeClr val="tx1"/>
                </a:solidFill>
                <a:latin typeface="Kalpurush ANSI" pitchFamily="2" charset="0"/>
              </a:rPr>
              <a:t>  </a:t>
            </a:r>
            <a:r>
              <a:rPr lang="en-US" sz="3200" dirty="0" err="1" smtClean="0">
                <a:solidFill>
                  <a:schemeClr val="tx1"/>
                </a:solidFill>
                <a:latin typeface="Kalpurush ANSI" pitchFamily="2" charset="0"/>
              </a:rPr>
              <a:t>cvV</a:t>
            </a:r>
            <a:r>
              <a:rPr lang="en-US" sz="3200" dirty="0" smtClean="0">
                <a:solidFill>
                  <a:schemeClr val="tx1"/>
                </a:solidFill>
                <a:latin typeface="Kalpurush ANSI" pitchFamily="2" charset="0"/>
              </a:rPr>
              <a:t> †</a:t>
            </a:r>
            <a:r>
              <a:rPr lang="en-US" sz="3200" dirty="0" err="1" smtClean="0">
                <a:solidFill>
                  <a:schemeClr val="tx1"/>
                </a:solidFill>
                <a:latin typeface="Kalpurush ANSI" pitchFamily="2" charset="0"/>
              </a:rPr>
              <a:t>k‡l</a:t>
            </a:r>
            <a:r>
              <a:rPr lang="en-US" sz="32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Kalpurush ANSI" pitchFamily="2" charset="0"/>
              </a:rPr>
              <a:t>wk¶v_©xiv</a:t>
            </a:r>
            <a:r>
              <a:rPr lang="en-US" sz="3200" dirty="0" smtClean="0">
                <a:solidFill>
                  <a:schemeClr val="tx1"/>
                </a:solidFill>
                <a:latin typeface="Kalpurush ANSI" pitchFamily="2" charset="0"/>
              </a:rPr>
              <a:t> :-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458200" cy="1143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latin typeface="Kalpurush ANSI" pitchFamily="2" charset="0"/>
              </a:rPr>
              <a:t>cvwbi</a:t>
            </a:r>
            <a:r>
              <a:rPr lang="en-US" dirty="0" smtClean="0">
                <a:latin typeface="Kalpurush ANSI" pitchFamily="2" charset="0"/>
              </a:rPr>
              <a:t> </a:t>
            </a:r>
            <a:r>
              <a:rPr lang="en-US" dirty="0" err="1" smtClean="0">
                <a:latin typeface="Kalpurush ANSI" pitchFamily="2" charset="0"/>
              </a:rPr>
              <a:t>ag</a:t>
            </a:r>
            <a:r>
              <a:rPr lang="en-US" dirty="0" smtClean="0">
                <a:latin typeface="Kalpurush ANSI" pitchFamily="2" charset="0"/>
              </a:rPr>
              <a:t>© I </a:t>
            </a:r>
            <a:r>
              <a:rPr lang="en-US" dirty="0" err="1" smtClean="0">
                <a:latin typeface="Kalpurush ANSI" pitchFamily="2" charset="0"/>
              </a:rPr>
              <a:t>MVb</a:t>
            </a:r>
            <a:endParaRPr lang="en-US" dirty="0"/>
          </a:p>
        </p:txBody>
      </p:sp>
      <p:pic>
        <p:nvPicPr>
          <p:cNvPr id="1026" name="Picture 2" descr="C:\Users\samsung\Desktop\myyy\3forms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133600"/>
            <a:ext cx="4267200" cy="3505200"/>
          </a:xfrm>
          <a:prstGeom prst="rect">
            <a:avLst/>
          </a:prstGeom>
          <a:noFill/>
        </p:spPr>
      </p:pic>
      <p:pic>
        <p:nvPicPr>
          <p:cNvPr id="3077" name="Picture 5" descr="C:\Users\samsung\Desktop\27-Barek-Sci-heart-C-8\Picture\images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057400"/>
            <a:ext cx="4349469" cy="32766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800600" y="5715000"/>
            <a:ext cx="4038600" cy="533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 smtClean="0">
                <a:latin typeface="Kalpurush ANSI" pitchFamily="2" charset="0"/>
              </a:rPr>
              <a:t>cvwbi</a:t>
            </a:r>
            <a:r>
              <a:rPr lang="en-US" sz="2200" dirty="0" smtClean="0">
                <a:latin typeface="Kalpurush ANSI" pitchFamily="2" charset="0"/>
              </a:rPr>
              <a:t> </a:t>
            </a:r>
            <a:r>
              <a:rPr lang="en-US" sz="2200" dirty="0" err="1" smtClean="0">
                <a:latin typeface="Kalpurush ANSI" pitchFamily="2" charset="0"/>
              </a:rPr>
              <a:t>MvVwbK</a:t>
            </a:r>
            <a:r>
              <a:rPr lang="en-US" sz="2200" dirty="0" smtClean="0">
                <a:latin typeface="Kalpurush ANSI" pitchFamily="2" charset="0"/>
              </a:rPr>
              <a:t> I </a:t>
            </a:r>
            <a:r>
              <a:rPr lang="en-US" sz="2200" dirty="0" err="1" smtClean="0">
                <a:latin typeface="Kalpurush ANSI" pitchFamily="2" charset="0"/>
              </a:rPr>
              <a:t>ivmvqwbK</a:t>
            </a:r>
            <a:r>
              <a:rPr lang="en-US" sz="2200" dirty="0" smtClean="0">
                <a:latin typeface="Kalpurush ANSI" pitchFamily="2" charset="0"/>
              </a:rPr>
              <a:t> </a:t>
            </a:r>
            <a:r>
              <a:rPr lang="en-US" sz="2200" dirty="0" err="1" smtClean="0">
                <a:latin typeface="Kalpurush ANSI" pitchFamily="2" charset="0"/>
              </a:rPr>
              <a:t>ms‡KZ</a:t>
            </a:r>
            <a:endParaRPr lang="en-US" sz="2200" dirty="0">
              <a:latin typeface="Kalpurush ANSI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5715000"/>
            <a:ext cx="3886200" cy="533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 smtClean="0">
                <a:latin typeface="Kalpurush ANSI" pitchFamily="2" charset="0"/>
              </a:rPr>
              <a:t>cvwbi</a:t>
            </a:r>
            <a:r>
              <a:rPr lang="en-US" sz="2200" dirty="0" smtClean="0">
                <a:latin typeface="Kalpurush ANSI" pitchFamily="2" charset="0"/>
              </a:rPr>
              <a:t> </a:t>
            </a:r>
            <a:r>
              <a:rPr lang="en-US" sz="2200" dirty="0" err="1" smtClean="0">
                <a:latin typeface="Kalpurush ANSI" pitchFamily="2" charset="0"/>
              </a:rPr>
              <a:t>KwVb</a:t>
            </a:r>
            <a:r>
              <a:rPr lang="en-US" sz="2200" dirty="0" smtClean="0">
                <a:latin typeface="Kalpurush ANSI" pitchFamily="2" charset="0"/>
              </a:rPr>
              <a:t> , </a:t>
            </a:r>
            <a:r>
              <a:rPr lang="en-US" sz="2200" dirty="0" err="1" smtClean="0">
                <a:latin typeface="Kalpurush ANSI" pitchFamily="2" charset="0"/>
              </a:rPr>
              <a:t>Zij</a:t>
            </a:r>
            <a:r>
              <a:rPr lang="en-US" sz="2200" dirty="0" smtClean="0">
                <a:latin typeface="Kalpurush ANSI" pitchFamily="2" charset="0"/>
              </a:rPr>
              <a:t> , </a:t>
            </a:r>
            <a:r>
              <a:rPr lang="en-US" sz="2200" dirty="0" err="1" smtClean="0">
                <a:latin typeface="Kalpurush ANSI" pitchFamily="2" charset="0"/>
              </a:rPr>
              <a:t>evqexq</a:t>
            </a:r>
            <a:r>
              <a:rPr lang="en-US" sz="2200" dirty="0" smtClean="0">
                <a:latin typeface="Kalpurush ANSI" pitchFamily="2" charset="0"/>
              </a:rPr>
              <a:t> </a:t>
            </a:r>
            <a:r>
              <a:rPr lang="en-US" sz="2200" dirty="0" err="1" smtClean="0">
                <a:latin typeface="Kalpurush ANSI" pitchFamily="2" charset="0"/>
              </a:rPr>
              <a:t>Ae¯’v</a:t>
            </a:r>
            <a:r>
              <a:rPr lang="en-US" sz="2200" dirty="0" smtClean="0">
                <a:latin typeface="Kalpurush ANSI" pitchFamily="2" charset="0"/>
              </a:rPr>
              <a:t> </a:t>
            </a:r>
            <a:endParaRPr lang="en-US" sz="2200" dirty="0">
              <a:latin typeface="Kalpurush ANSI" pitchFamily="2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latin typeface="Kalpurush ANSI" pitchFamily="2" charset="0"/>
              </a:rPr>
              <a:t>cvwbi</a:t>
            </a:r>
            <a:r>
              <a:rPr lang="en-US" dirty="0" smtClean="0">
                <a:latin typeface="Kalpurush ANSI" pitchFamily="2" charset="0"/>
              </a:rPr>
              <a:t> </a:t>
            </a:r>
            <a:r>
              <a:rPr lang="en-US" dirty="0" err="1" smtClean="0">
                <a:latin typeface="Kalpurush ANSI" pitchFamily="2" charset="0"/>
              </a:rPr>
              <a:t>Drm</a:t>
            </a:r>
            <a:endParaRPr lang="en-US" dirty="0"/>
          </a:p>
        </p:txBody>
      </p:sp>
      <p:pic>
        <p:nvPicPr>
          <p:cNvPr id="3074" name="Picture 2" descr="C:\Users\samsung\Desktop\myyy\rainfal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47800"/>
            <a:ext cx="3760076" cy="2057400"/>
          </a:xfrm>
          <a:prstGeom prst="rect">
            <a:avLst/>
          </a:prstGeom>
          <a:noFill/>
        </p:spPr>
      </p:pic>
      <p:pic>
        <p:nvPicPr>
          <p:cNvPr id="3075" name="Picture 3" descr="C:\Users\samsung\Desktop\myyy\sd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818" y="1524000"/>
            <a:ext cx="3615559" cy="2057400"/>
          </a:xfrm>
          <a:prstGeom prst="rect">
            <a:avLst/>
          </a:prstGeom>
          <a:noFill/>
        </p:spPr>
      </p:pic>
      <p:pic>
        <p:nvPicPr>
          <p:cNvPr id="3076" name="Picture 4" descr="C:\Users\samsung\Desktop\myyy\sea_of_galile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4191001"/>
            <a:ext cx="3771898" cy="2057399"/>
          </a:xfrm>
          <a:prstGeom prst="rect">
            <a:avLst/>
          </a:prstGeom>
          <a:noFill/>
        </p:spPr>
      </p:pic>
      <p:pic>
        <p:nvPicPr>
          <p:cNvPr id="3077" name="Picture 5" descr="C:\Users\samsung\Desktop\myyy\0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10200" y="4267200"/>
            <a:ext cx="3387213" cy="19812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676400" y="3733800"/>
            <a:ext cx="1066800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 smtClean="0">
                <a:latin typeface="Kalpurush ANSI" pitchFamily="2" charset="0"/>
              </a:rPr>
              <a:t>e„wó</a:t>
            </a:r>
            <a:endParaRPr lang="en-US" sz="2200" dirty="0">
              <a:latin typeface="Kalpurush ANSI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71600" y="6400800"/>
            <a:ext cx="1524000" cy="304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200" dirty="0" smtClean="0">
                <a:latin typeface="Kalpurush ANSI" pitchFamily="2" charset="0"/>
              </a:rPr>
              <a:t>সমুদ্র</a:t>
            </a:r>
            <a:endParaRPr lang="en-US" sz="2200" dirty="0">
              <a:latin typeface="Kalpurush ANSI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867400" y="3810000"/>
            <a:ext cx="2057400" cy="304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 smtClean="0">
                <a:latin typeface="Kalpurush ANSI" pitchFamily="2" charset="0"/>
              </a:rPr>
              <a:t>RjcÖcvZ</a:t>
            </a:r>
            <a:endParaRPr lang="en-US" sz="2200" dirty="0">
              <a:latin typeface="Kalpurush ANSI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324600" y="6324600"/>
            <a:ext cx="1676400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 smtClean="0">
                <a:latin typeface="Kalpurush ANSI" pitchFamily="2" charset="0"/>
              </a:rPr>
              <a:t>bjK‚c</a:t>
            </a:r>
            <a:endParaRPr lang="en-US" sz="2200" dirty="0">
              <a:latin typeface="Kalpurush ANSI" pitchFamily="2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latin typeface="Kalpurush ANSI" pitchFamily="2" charset="0"/>
              </a:rPr>
              <a:t>cvwbi</a:t>
            </a:r>
            <a:r>
              <a:rPr lang="en-US" dirty="0" smtClean="0">
                <a:latin typeface="Kalpurush ANSI" pitchFamily="2" charset="0"/>
              </a:rPr>
              <a:t> </a:t>
            </a:r>
            <a:r>
              <a:rPr lang="en-US" dirty="0" err="1" smtClean="0">
                <a:latin typeface="Kalpurush ANSI" pitchFamily="2" charset="0"/>
              </a:rPr>
              <a:t>AveZ©b</a:t>
            </a:r>
            <a:r>
              <a:rPr lang="en-US" dirty="0" smtClean="0">
                <a:latin typeface="Kalpurush ANSI" pitchFamily="2" charset="0"/>
              </a:rPr>
              <a:t> P‡µ</a:t>
            </a:r>
            <a:r>
              <a:rPr lang="en-US" dirty="0" err="1" smtClean="0">
                <a:latin typeface="Kalpurush ANSI" pitchFamily="2" charset="0"/>
              </a:rPr>
              <a:t>i</a:t>
            </a:r>
            <a:r>
              <a:rPr lang="en-US" dirty="0" smtClean="0">
                <a:latin typeface="Kalpurush ANSI" pitchFamily="2" charset="0"/>
              </a:rPr>
              <a:t>  </a:t>
            </a:r>
            <a:r>
              <a:rPr lang="en-US" dirty="0" err="1" smtClean="0">
                <a:latin typeface="Kalpurush ANSI" pitchFamily="2" charset="0"/>
              </a:rPr>
              <a:t>avc</a:t>
            </a:r>
            <a:r>
              <a:rPr lang="en-US" dirty="0" smtClean="0">
                <a:latin typeface="Kalpurush ANSI" pitchFamily="2" charset="0"/>
              </a:rPr>
              <a:t> </a:t>
            </a:r>
            <a:r>
              <a:rPr lang="en-US" dirty="0" err="1" smtClean="0">
                <a:latin typeface="Kalpurush ANSI" pitchFamily="2" charset="0"/>
              </a:rPr>
              <a:t>mg~n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895600" y="6172200"/>
            <a:ext cx="3124200" cy="533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Kalpurush ANSI" pitchFamily="2" charset="0"/>
              </a:rPr>
              <a:t>cvwbi</a:t>
            </a:r>
            <a:r>
              <a:rPr lang="en-US" dirty="0" smtClean="0">
                <a:latin typeface="Kalpurush ANSI" pitchFamily="2" charset="0"/>
              </a:rPr>
              <a:t> </a:t>
            </a:r>
            <a:r>
              <a:rPr lang="en-US" dirty="0" err="1" smtClean="0">
                <a:latin typeface="Kalpurush ANSI" pitchFamily="2" charset="0"/>
              </a:rPr>
              <a:t>AveZ©b</a:t>
            </a:r>
            <a:r>
              <a:rPr lang="en-US" dirty="0" smtClean="0">
                <a:latin typeface="Kalpurush ANSI" pitchFamily="2" charset="0"/>
              </a:rPr>
              <a:t> Pµ</a:t>
            </a:r>
            <a:endParaRPr lang="en-US" dirty="0">
              <a:latin typeface="Kalpurush ANSI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114800" y="2286000"/>
            <a:ext cx="10668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noFill/>
              </a:rPr>
              <a:t>বৃষ্টি</a:t>
            </a:r>
            <a:endParaRPr lang="en-US" dirty="0">
              <a:noFill/>
            </a:endParaRPr>
          </a:p>
        </p:txBody>
      </p:sp>
      <p:pic>
        <p:nvPicPr>
          <p:cNvPr id="14" name="NASA- The Water Cycle [720p]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81000" y="1600200"/>
            <a:ext cx="7857067" cy="4419600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video>
          </p:childTnLst>
        </p:cTn>
      </p:par>
    </p:tnLst>
    <p:bldLst>
      <p:bldP spid="2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81000"/>
            <a:ext cx="8763000" cy="1470025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latin typeface="Kalpurush ANSI" pitchFamily="2" charset="0"/>
              </a:rPr>
              <a:t>cvwbi</a:t>
            </a:r>
            <a:r>
              <a:rPr lang="en-US" dirty="0" smtClean="0">
                <a:latin typeface="Kalpurush ANSI" pitchFamily="2" charset="0"/>
              </a:rPr>
              <a:t> </a:t>
            </a:r>
            <a:r>
              <a:rPr lang="en-US" dirty="0" err="1" smtClean="0">
                <a:latin typeface="Kalpurush ANSI" pitchFamily="2" charset="0"/>
              </a:rPr>
              <a:t>AveZ©b</a:t>
            </a:r>
            <a:r>
              <a:rPr lang="en-US" dirty="0" smtClean="0">
                <a:latin typeface="Kalpurush ANSI" pitchFamily="2" charset="0"/>
              </a:rPr>
              <a:t> P‡µ</a:t>
            </a:r>
            <a:r>
              <a:rPr lang="en-US" dirty="0" err="1" smtClean="0">
                <a:latin typeface="Kalpurush ANSI" pitchFamily="2" charset="0"/>
              </a:rPr>
              <a:t>i</a:t>
            </a:r>
            <a:r>
              <a:rPr lang="en-US" dirty="0" smtClean="0">
                <a:latin typeface="Kalpurush ANSI" pitchFamily="2" charset="0"/>
              </a:rPr>
              <a:t>  </a:t>
            </a:r>
            <a:r>
              <a:rPr lang="en-US" dirty="0" err="1" smtClean="0">
                <a:latin typeface="Kalpurush ANSI" pitchFamily="2" charset="0"/>
              </a:rPr>
              <a:t>avc</a:t>
            </a:r>
            <a:r>
              <a:rPr lang="en-US" dirty="0" smtClean="0">
                <a:latin typeface="Kalpurush ANSI" pitchFamily="2" charset="0"/>
              </a:rPr>
              <a:t> </a:t>
            </a:r>
            <a:r>
              <a:rPr lang="en-US" dirty="0" err="1" smtClean="0">
                <a:latin typeface="Kalpurush ANSI" pitchFamily="2" charset="0"/>
              </a:rPr>
              <a:t>mg~n</a:t>
            </a:r>
            <a:endParaRPr lang="en-US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4876800" y="1905000"/>
          <a:ext cx="40386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3429000" y="6019800"/>
            <a:ext cx="3581400" cy="533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 smtClean="0">
                <a:latin typeface="Kalpurush ANSI" pitchFamily="2" charset="0"/>
              </a:rPr>
              <a:t>cvwbi</a:t>
            </a:r>
            <a:r>
              <a:rPr lang="en-US" sz="2200" dirty="0" smtClean="0">
                <a:latin typeface="Kalpurush ANSI" pitchFamily="2" charset="0"/>
              </a:rPr>
              <a:t> </a:t>
            </a:r>
            <a:r>
              <a:rPr lang="en-US" sz="2200" dirty="0" err="1" smtClean="0">
                <a:latin typeface="Kalpurush ANSI" pitchFamily="2" charset="0"/>
              </a:rPr>
              <a:t>AveZ©b</a:t>
            </a:r>
            <a:r>
              <a:rPr lang="en-US" sz="2200" dirty="0" smtClean="0">
                <a:latin typeface="Kalpurush ANSI" pitchFamily="2" charset="0"/>
              </a:rPr>
              <a:t> Pµ</a:t>
            </a:r>
            <a:endParaRPr lang="en-US" sz="2200" dirty="0">
              <a:latin typeface="Kalpurush ANSI" pitchFamily="2" charset="0"/>
            </a:endParaRPr>
          </a:p>
        </p:txBody>
      </p:sp>
      <p:pic>
        <p:nvPicPr>
          <p:cNvPr id="1026" name="Picture 2" descr="C:\Users\samsung\Desktop\Untitled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" y="2133600"/>
            <a:ext cx="4572000" cy="3619803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6" grpId="0">
        <p:bldAsOne/>
      </p:bldGraphic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86800" cy="1470025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  <a:latin typeface="Kalpurush ANSI" pitchFamily="2" charset="0"/>
              </a:rPr>
              <a:t>cvwbi</a:t>
            </a:r>
            <a:r>
              <a:rPr lang="en-US" dirty="0" smtClean="0">
                <a:solidFill>
                  <a:schemeClr val="bg1"/>
                </a:solidFill>
                <a:latin typeface="Kalpurush ANSI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Kalpurush ANSI" pitchFamily="2" charset="0"/>
              </a:rPr>
              <a:t>Drm</a:t>
            </a:r>
            <a:r>
              <a:rPr lang="en-US" dirty="0" smtClean="0">
                <a:solidFill>
                  <a:schemeClr val="bg1"/>
                </a:solidFill>
                <a:latin typeface="Kalpurush ANSI" pitchFamily="2" charset="0"/>
              </a:rPr>
              <a:t> `~</a:t>
            </a:r>
            <a:r>
              <a:rPr lang="en-US" dirty="0" err="1" smtClean="0">
                <a:solidFill>
                  <a:schemeClr val="bg1"/>
                </a:solidFill>
                <a:latin typeface="Kalpurush ANSI" pitchFamily="2" charset="0"/>
              </a:rPr>
              <a:t>lY</a:t>
            </a:r>
            <a:r>
              <a:rPr lang="en-US" dirty="0" smtClean="0">
                <a:solidFill>
                  <a:schemeClr val="bg1"/>
                </a:solidFill>
                <a:latin typeface="Kalpurush ANSI" pitchFamily="2" charset="0"/>
              </a:rPr>
              <a:t> I </a:t>
            </a:r>
            <a:r>
              <a:rPr lang="en-US" dirty="0" err="1" smtClean="0">
                <a:solidFill>
                  <a:schemeClr val="bg1"/>
                </a:solidFill>
                <a:latin typeface="Kalpurush ANSI" pitchFamily="2" charset="0"/>
              </a:rPr>
              <a:t>Gi</a:t>
            </a:r>
            <a:r>
              <a:rPr lang="en-US" dirty="0" smtClean="0">
                <a:solidFill>
                  <a:schemeClr val="bg1"/>
                </a:solidFill>
                <a:latin typeface="Kalpurush ANSI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Kalpurush ANSI" pitchFamily="2" charset="0"/>
              </a:rPr>
              <a:t>cÖfve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7" name="Picture 3" descr="C:\Users\samsung\Desktop\myyy\EarthSavePollutedCowWat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879600"/>
            <a:ext cx="3352800" cy="4140200"/>
          </a:xfrm>
          <a:prstGeom prst="rect">
            <a:avLst/>
          </a:prstGeom>
          <a:noFill/>
        </p:spPr>
      </p:pic>
      <p:sp>
        <p:nvSpPr>
          <p:cNvPr id="7" name="Right Arrow 6"/>
          <p:cNvSpPr/>
          <p:nvPr/>
        </p:nvSpPr>
        <p:spPr>
          <a:xfrm>
            <a:off x="4038600" y="3200400"/>
            <a:ext cx="914400" cy="1524000"/>
          </a:xfrm>
          <a:prstGeom prst="rightArrow">
            <a:avLst>
              <a:gd name="adj1" fmla="val 50000"/>
              <a:gd name="adj2" fmla="val 469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9" name="Picture 5" descr="C:\Users\samsung\Desktop\myyy\5HokpLL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1905000"/>
            <a:ext cx="3613150" cy="411480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457200" y="6172200"/>
            <a:ext cx="3276600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Siyam Rupali ANSI" pitchFamily="2" charset="0"/>
              </a:rPr>
              <a:t>KviLvbvi</a:t>
            </a:r>
            <a:r>
              <a:rPr lang="en-US" dirty="0" smtClean="0">
                <a:latin typeface="Siyam Rupali ANSI" pitchFamily="2" charset="0"/>
              </a:rPr>
              <a:t> `~</a:t>
            </a:r>
            <a:r>
              <a:rPr lang="en-US" dirty="0" err="1" smtClean="0">
                <a:latin typeface="Siyam Rupali ANSI" pitchFamily="2" charset="0"/>
              </a:rPr>
              <a:t>wlZ</a:t>
            </a:r>
            <a:r>
              <a:rPr lang="en-US" dirty="0" smtClean="0">
                <a:latin typeface="Siyam Rupali ANSI" pitchFamily="2" charset="0"/>
              </a:rPr>
              <a:t> </a:t>
            </a:r>
            <a:r>
              <a:rPr lang="en-US" dirty="0" err="1" smtClean="0">
                <a:latin typeface="Siyam Rupali ANSI" pitchFamily="2" charset="0"/>
              </a:rPr>
              <a:t>cvwb</a:t>
            </a:r>
            <a:r>
              <a:rPr lang="en-US" dirty="0" smtClean="0">
                <a:latin typeface="Siyam Rupali ANSI" pitchFamily="2" charset="0"/>
              </a:rPr>
              <a:t> </a:t>
            </a:r>
            <a:endParaRPr lang="en-US" dirty="0">
              <a:latin typeface="Siyam Rupali ANSI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0" y="6172200"/>
            <a:ext cx="3505200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Siyam Rupali ANSI" pitchFamily="2" charset="0"/>
              </a:rPr>
              <a:t>cvwb</a:t>
            </a:r>
            <a:r>
              <a:rPr lang="en-US" dirty="0" smtClean="0">
                <a:latin typeface="Siyam Rupali ANSI" pitchFamily="2" charset="0"/>
              </a:rPr>
              <a:t> `~</a:t>
            </a:r>
            <a:r>
              <a:rPr lang="en-US" dirty="0" err="1" smtClean="0">
                <a:latin typeface="Siyam Rupali ANSI" pitchFamily="2" charset="0"/>
              </a:rPr>
              <a:t>l‡Yi</a:t>
            </a:r>
            <a:r>
              <a:rPr lang="en-US" dirty="0" smtClean="0">
                <a:latin typeface="Siyam Rupali ANSI" pitchFamily="2" charset="0"/>
              </a:rPr>
              <a:t> </a:t>
            </a:r>
            <a:r>
              <a:rPr lang="en-US" dirty="0" err="1" smtClean="0">
                <a:latin typeface="Siyam Rupali ANSI" pitchFamily="2" charset="0"/>
              </a:rPr>
              <a:t>d‡j</a:t>
            </a:r>
            <a:r>
              <a:rPr lang="en-US" dirty="0" smtClean="0">
                <a:latin typeface="Siyam Rupali ANSI" pitchFamily="2" charset="0"/>
              </a:rPr>
              <a:t> </a:t>
            </a:r>
            <a:r>
              <a:rPr lang="en-US" dirty="0" err="1" smtClean="0">
                <a:latin typeface="Siyam Rupali ANSI" pitchFamily="2" charset="0"/>
              </a:rPr>
              <a:t>g‡i</a:t>
            </a:r>
            <a:r>
              <a:rPr lang="en-US" dirty="0" smtClean="0">
                <a:latin typeface="Siyam Rupali ANSI" pitchFamily="2" charset="0"/>
              </a:rPr>
              <a:t> </a:t>
            </a:r>
            <a:r>
              <a:rPr lang="en-US" dirty="0" err="1" smtClean="0">
                <a:latin typeface="Siyam Rupali ANSI" pitchFamily="2" charset="0"/>
              </a:rPr>
              <a:t>hvIqv</a:t>
            </a:r>
            <a:r>
              <a:rPr lang="en-US" dirty="0" smtClean="0">
                <a:latin typeface="Siyam Rupali ANSI" pitchFamily="2" charset="0"/>
              </a:rPr>
              <a:t> </a:t>
            </a:r>
            <a:r>
              <a:rPr lang="en-US" dirty="0" err="1" smtClean="0">
                <a:latin typeface="Siyam Rupali ANSI" pitchFamily="2" charset="0"/>
              </a:rPr>
              <a:t>gvQ</a:t>
            </a:r>
            <a:endParaRPr lang="en-US" dirty="0">
              <a:latin typeface="Siyam Rupali ANSI" pitchFamily="2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81000"/>
            <a:ext cx="8610600" cy="1470025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latin typeface="Kalpurush ANSI" pitchFamily="2" charset="0"/>
              </a:rPr>
              <a:t>cvwb</a:t>
            </a:r>
            <a:r>
              <a:rPr lang="en-US" dirty="0" smtClean="0">
                <a:latin typeface="Kalpurush ANSI" pitchFamily="2" charset="0"/>
              </a:rPr>
              <a:t>   </a:t>
            </a:r>
            <a:r>
              <a:rPr lang="en-US" dirty="0" err="1" smtClean="0">
                <a:latin typeface="Kalpurush ANSI" pitchFamily="2" charset="0"/>
              </a:rPr>
              <a:t>weï×KiY</a:t>
            </a:r>
            <a:endParaRPr lang="en-US" dirty="0">
              <a:latin typeface="Kalpurush ANSI" pitchFamily="2" charset="0"/>
            </a:endParaRPr>
          </a:p>
        </p:txBody>
      </p:sp>
      <p:pic>
        <p:nvPicPr>
          <p:cNvPr id="1026" name="Picture 2" descr="C:\Users\samsung\Desktop\myyy\Water-Purifier-SM-251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209800"/>
            <a:ext cx="1570984" cy="32004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57200" y="5638800"/>
            <a:ext cx="1676400" cy="533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 smtClean="0">
                <a:latin typeface="Kalpurush ANSI" pitchFamily="2" charset="0"/>
              </a:rPr>
              <a:t>cwimªveY</a:t>
            </a:r>
            <a:endParaRPr lang="en-US" sz="2200" dirty="0">
              <a:latin typeface="Kalpurush ANSI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76600" y="5638800"/>
            <a:ext cx="1447800" cy="533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 smtClean="0">
                <a:latin typeface="Kalpurush ANSI" pitchFamily="2" charset="0"/>
              </a:rPr>
              <a:t>ùzUb</a:t>
            </a:r>
            <a:endParaRPr lang="en-US" sz="2200" dirty="0">
              <a:latin typeface="Kalpurush ANSI" pitchFamily="2" charset="0"/>
            </a:endParaRPr>
          </a:p>
        </p:txBody>
      </p:sp>
      <p:pic>
        <p:nvPicPr>
          <p:cNvPr id="1030" name="Picture 6" descr="C:\Users\samsung\Desktop\myyy\distilled-wat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2133600"/>
            <a:ext cx="3200400" cy="335280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6477000" y="5638800"/>
            <a:ext cx="1219200" cy="533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 smtClean="0">
                <a:latin typeface="Kalpurush ANSI" pitchFamily="2" charset="0"/>
              </a:rPr>
              <a:t>cvZb</a:t>
            </a:r>
            <a:endParaRPr lang="en-US" sz="2200" dirty="0">
              <a:latin typeface="Kalpurush ANSI" pitchFamily="2" charset="0"/>
            </a:endParaRPr>
          </a:p>
        </p:txBody>
      </p:sp>
      <p:pic>
        <p:nvPicPr>
          <p:cNvPr id="2050" name="Picture 2" descr="C:\Users\samsung\Desktop\water boilin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0399" y="2209800"/>
            <a:ext cx="1881435" cy="31242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914400"/>
            <a:ext cx="8458200" cy="841375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latin typeface="Kalpurush ANSI" pitchFamily="2" charset="0"/>
              </a:rPr>
              <a:t>Kg©cÎ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981200"/>
            <a:ext cx="7315200" cy="91440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cvwbi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AveZ©b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P‡µ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i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avc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mg~n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wjL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|</a:t>
            </a:r>
          </a:p>
          <a:p>
            <a:pPr algn="just">
              <a:buFont typeface="Arial" pitchFamily="34" charset="0"/>
              <a:buChar char="•"/>
            </a:pP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cvwb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`~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l‡Y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Avgv‡`i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A_©‰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bwZK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¶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wZi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`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y'wU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Kvib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wjL</a:t>
            </a:r>
            <a:r>
              <a:rPr lang="bn-BD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| </a:t>
            </a:r>
          </a:p>
        </p:txBody>
      </p:sp>
      <p:sp>
        <p:nvSpPr>
          <p:cNvPr id="4" name="Rectangle 3"/>
          <p:cNvSpPr/>
          <p:nvPr/>
        </p:nvSpPr>
        <p:spPr>
          <a:xfrm>
            <a:off x="304800" y="3200400"/>
            <a:ext cx="8458200" cy="8382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000" dirty="0" smtClean="0">
                <a:solidFill>
                  <a:schemeClr val="bg1"/>
                </a:solidFill>
                <a:latin typeface="Kalpurush ANSI" pitchFamily="2" charset="0"/>
              </a:rPr>
              <a:t>				</a:t>
            </a:r>
            <a:r>
              <a:rPr lang="en-US" sz="4000" dirty="0" err="1" smtClean="0">
                <a:solidFill>
                  <a:schemeClr val="bg1"/>
                </a:solidFill>
                <a:latin typeface="Kalpurush ANSI" pitchFamily="2" charset="0"/>
              </a:rPr>
              <a:t>g~j¨vqb</a:t>
            </a:r>
            <a:endParaRPr lang="en-US" sz="4000" dirty="0" smtClean="0">
              <a:solidFill>
                <a:schemeClr val="bg1"/>
              </a:solidFill>
              <a:latin typeface="Kalpurush ANSI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3000" y="4343400"/>
            <a:ext cx="7467600" cy="1981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buFont typeface="Arial" pitchFamily="34" charset="0"/>
              <a:buChar char="•"/>
            </a:pP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cvwbi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Dcv`vbmg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~‡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ni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bvg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wjL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|</a:t>
            </a:r>
          </a:p>
          <a:p>
            <a:pPr algn="just">
              <a:buFont typeface="Arial" pitchFamily="34" charset="0"/>
              <a:buChar char="•"/>
            </a:pP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cvwbi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ivmvqwbK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ms‡KZ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wjL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|</a:t>
            </a:r>
          </a:p>
          <a:p>
            <a:pPr algn="just">
              <a:buFont typeface="Arial" pitchFamily="34" charset="0"/>
              <a:buChar char="•"/>
            </a:pP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cvwb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`~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l‡Yi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`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y'wU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Kvib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ej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|</a:t>
            </a:r>
          </a:p>
          <a:p>
            <a:pPr algn="just">
              <a:buFont typeface="Arial" pitchFamily="34" charset="0"/>
              <a:buChar char="•"/>
            </a:pP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cvZb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Kx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?</a:t>
            </a:r>
          </a:p>
          <a:p>
            <a:pPr algn="just">
              <a:buFont typeface="Arial" pitchFamily="34" charset="0"/>
              <a:buChar char="•"/>
            </a:pP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wgVvcvwbi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`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y'wU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Dr‡mi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bvg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wjL</a:t>
            </a:r>
            <a:r>
              <a:rPr lang="bn-BD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|</a:t>
            </a:r>
            <a:endParaRPr lang="en-US" sz="2500" dirty="0">
              <a:solidFill>
                <a:schemeClr val="tx1"/>
              </a:solidFill>
              <a:latin typeface="Kalpurush ANSI" pitchFamily="2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1"/>
            <a:ext cx="8229600" cy="1066799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err="1" smtClean="0">
                <a:latin typeface="Kalpurush ANSI" pitchFamily="2" charset="0"/>
              </a:rPr>
              <a:t>evwoi</a:t>
            </a:r>
            <a:r>
              <a:rPr lang="en-US" b="1" dirty="0" smtClean="0">
                <a:latin typeface="Kalpurush ANSI" pitchFamily="2" charset="0"/>
              </a:rPr>
              <a:t> </a:t>
            </a:r>
            <a:r>
              <a:rPr lang="en-US" b="1" dirty="0" err="1" smtClean="0">
                <a:latin typeface="Kalpurush ANSI" pitchFamily="2" charset="0"/>
              </a:rPr>
              <a:t>KvR</a:t>
            </a:r>
            <a:endParaRPr lang="en-US" b="1" dirty="0">
              <a:latin typeface="Kalpurush ANSI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828800"/>
            <a:ext cx="6400800" cy="175260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cvwb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`~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l‡Yi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d‡jB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evsjv‡`‡ki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A_©bxwZ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cÖfvweZ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	n‡”Q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e¨vL¨v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Ki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|</a:t>
            </a:r>
          </a:p>
          <a:p>
            <a:pPr algn="just">
              <a:buFont typeface="Arial" pitchFamily="34" charset="0"/>
              <a:buChar char="•"/>
            </a:pP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cvwb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`~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lY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†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iv‡a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Avgv‡`i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Kibxq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e¨vL¨v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</a:t>
            </a:r>
            <a:r>
              <a:rPr lang="en-US" sz="2500" dirty="0" err="1" smtClean="0">
                <a:solidFill>
                  <a:schemeClr val="tx1"/>
                </a:solidFill>
                <a:latin typeface="Kalpurush ANSI" pitchFamily="2" charset="0"/>
              </a:rPr>
              <a:t>Ki</a:t>
            </a:r>
            <a:r>
              <a:rPr lang="en-US" sz="2500" dirty="0" smtClean="0">
                <a:solidFill>
                  <a:schemeClr val="tx1"/>
                </a:solidFill>
                <a:latin typeface="Kalpurush ANSI" pitchFamily="2" charset="0"/>
              </a:rPr>
              <a:t> |</a:t>
            </a:r>
            <a:endParaRPr lang="en-US" sz="2500" dirty="0">
              <a:solidFill>
                <a:schemeClr val="tx1"/>
              </a:solidFill>
              <a:latin typeface="Kalpurush ANSI" pitchFamily="2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09600"/>
            <a:ext cx="9144000" cy="1981200"/>
          </a:xfr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latin typeface="Kalpurush ANSI" pitchFamily="2" charset="0"/>
              </a:rPr>
              <a:t>ab¨ev</a:t>
            </a:r>
            <a:r>
              <a:rPr lang="en-US" dirty="0" smtClean="0">
                <a:latin typeface="Kalpurush ANSI" pitchFamily="2" charset="0"/>
              </a:rPr>
              <a:t>`</a:t>
            </a:r>
            <a:endParaRPr lang="en-US" dirty="0">
              <a:latin typeface="Kalpurush ANSI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872</TotalTime>
  <Words>237</Words>
  <Application>Microsoft Office PowerPoint</Application>
  <PresentationFormat>On-screen Show (4:3)</PresentationFormat>
  <Paragraphs>57</Paragraphs>
  <Slides>14</Slides>
  <Notes>2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  <vt:variant>
        <vt:lpstr>Custom Shows</vt:lpstr>
      </vt:variant>
      <vt:variant>
        <vt:i4>1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 wkLb dj</vt:lpstr>
      <vt:lpstr>cvwbi ag© I MVb</vt:lpstr>
      <vt:lpstr>cvwbi Drm</vt:lpstr>
      <vt:lpstr>cvwbi AveZ©b P‡µi  avc mg~n</vt:lpstr>
      <vt:lpstr>cvwbi AveZ©b P‡µi  avc mg~n</vt:lpstr>
      <vt:lpstr>cvwbi Drm `~lY I Gi cÖfve</vt:lpstr>
      <vt:lpstr>cvwb   weï×KiY</vt:lpstr>
      <vt:lpstr>Kg©cÎ</vt:lpstr>
      <vt:lpstr>evwoi KvR</vt:lpstr>
      <vt:lpstr>ab¨ev`</vt:lpstr>
      <vt:lpstr>Custom Show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samsung</dc:creator>
  <cp:lastModifiedBy>samsung</cp:lastModifiedBy>
  <cp:revision>38</cp:revision>
  <dcterms:created xsi:type="dcterms:W3CDTF">2006-08-16T00:00:00Z</dcterms:created>
  <dcterms:modified xsi:type="dcterms:W3CDTF">2014-02-04T14:31:13Z</dcterms:modified>
</cp:coreProperties>
</file>