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B8478F-C224-41BC-93B7-EEFB27EF6A7C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4A81C6-0F28-4C14-92EF-97D11FC5D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18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A81C6-0F28-4C14-92EF-97D11FC5D61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91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219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21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733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074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697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922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571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07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310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160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100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16964-D92E-45C2-91A0-2928DD12AD76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5D7F5-1A85-4079-8CAB-0FF9B834A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351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752600"/>
            <a:ext cx="9076267" cy="5105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17526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95500" y="3276600"/>
            <a:ext cx="49530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11500" dirty="0" smtClean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স্বাগতম</a:t>
            </a:r>
            <a:endParaRPr lang="en-US" sz="11500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83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3400" y="228600"/>
            <a:ext cx="7620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8800" dirty="0" smtClean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পরচিতি</a:t>
            </a:r>
            <a:endParaRPr lang="en-US" sz="8800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447800"/>
            <a:ext cx="4572000" cy="12192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6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শিক্ষক</a:t>
            </a:r>
            <a:endParaRPr lang="en-US" sz="6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0" y="1447800"/>
            <a:ext cx="4572000" cy="1219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6000" dirty="0" smtClean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পাঠ</a:t>
            </a:r>
            <a:endParaRPr lang="en-US" sz="6000" dirty="0">
              <a:solidFill>
                <a:srgbClr val="FFFF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67000"/>
            <a:ext cx="4572000" cy="419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72000" y="2667000"/>
            <a:ext cx="4572000" cy="4191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2819400"/>
            <a:ext cx="3200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200" dirty="0" smtClean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মাহমুদা  বেগম,</a:t>
            </a:r>
          </a:p>
          <a:p>
            <a:r>
              <a:rPr lang="bn-BD" sz="3200" dirty="0" smtClean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সহকারী শিক্ষক,</a:t>
            </a:r>
          </a:p>
          <a:p>
            <a:r>
              <a:rPr lang="bn-BD" sz="3200" dirty="0" smtClean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বওলা মাধ্যমিক বিদ্যালয়</a:t>
            </a:r>
            <a:endParaRPr lang="en-US" sz="3200" dirty="0">
              <a:solidFill>
                <a:srgbClr val="FFFF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0" y="2819400"/>
            <a:ext cx="3886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200" dirty="0" smtClean="0">
                <a:solidFill>
                  <a:schemeClr val="bg2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শ্রেণীঃ৭ম</a:t>
            </a:r>
          </a:p>
          <a:p>
            <a:r>
              <a:rPr lang="bn-BD" sz="3200" dirty="0" smtClean="0">
                <a:solidFill>
                  <a:schemeClr val="bg2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বিষয়ঃ সাধারন বিজ্ঞান</a:t>
            </a:r>
          </a:p>
          <a:p>
            <a:r>
              <a:rPr lang="bn-BD" sz="3200" dirty="0" smtClean="0">
                <a:solidFill>
                  <a:schemeClr val="bg2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বিশেষ পাঠঃ উদ্ভিদ টিস্যুর বৈশিষ্ট্য ও কাজ</a:t>
            </a:r>
            <a:endParaRPr lang="en-US" sz="3200" dirty="0">
              <a:solidFill>
                <a:schemeClr val="bg2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28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612" y="2905919"/>
            <a:ext cx="2390775" cy="1914525"/>
          </a:xfrm>
        </p:spPr>
      </p:pic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04800"/>
            <a:ext cx="4724400" cy="5715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570" y="355600"/>
            <a:ext cx="3628030" cy="56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71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612" y="2905919"/>
            <a:ext cx="2390775" cy="1914525"/>
          </a:xfrm>
        </p:spPr>
      </p:pic>
      <p:sp>
        <p:nvSpPr>
          <p:cNvPr id="4" name="Rectangle 3"/>
          <p:cNvSpPr/>
          <p:nvPr/>
        </p:nvSpPr>
        <p:spPr>
          <a:xfrm>
            <a:off x="0" y="-228600"/>
            <a:ext cx="9144000" cy="70866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371600" y="1828800"/>
            <a:ext cx="67818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dirty="0" smtClean="0">
                <a:solidFill>
                  <a:schemeClr val="bg2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8000" dirty="0" smtClean="0">
                <a:solidFill>
                  <a:schemeClr val="bg2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উদ্ভিদ টিস্যুর বৈশিষ্ট্য ও কাজ</a:t>
            </a:r>
            <a:endParaRPr lang="en-US" sz="8000" dirty="0" smtClean="0">
              <a:solidFill>
                <a:schemeClr val="bg2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48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62000" y="2316540"/>
            <a:ext cx="83820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4000" b="1" u="sng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এই পাঠ শেষে </a:t>
            </a:r>
            <a:r>
              <a:rPr lang="en-US" sz="4000" b="1" u="sng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</a:t>
            </a:r>
            <a:r>
              <a:rPr lang="bn-BD" sz="4000" b="1" u="sng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-</a:t>
            </a:r>
            <a:endParaRPr lang="bn-BD" sz="3200" b="1" u="sng" dirty="0" smtClean="0">
              <a:solidFill>
                <a:srgbClr val="00B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bn-BD" sz="3200" dirty="0" smtClean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উদ্ভিদ ও প্রাণী টিস্যুর পার্থক্য করতে পারবে ।</a:t>
            </a:r>
          </a:p>
          <a:p>
            <a:r>
              <a:rPr lang="bn-BD" sz="3200" dirty="0" smtClean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উদ্ভিদ টিস্যুর কাজ সম্পর্কে ধারনা লাভ করবে ।</a:t>
            </a:r>
            <a:endParaRPr lang="en-US" sz="3200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49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2863056"/>
            <a:ext cx="2286000" cy="2000250"/>
          </a:xfrm>
        </p:spPr>
      </p:pic>
      <p:sp>
        <p:nvSpPr>
          <p:cNvPr id="8" name="Rectangle 7"/>
          <p:cNvSpPr/>
          <p:nvPr/>
        </p:nvSpPr>
        <p:spPr>
          <a:xfrm>
            <a:off x="-990600" y="206915"/>
            <a:ext cx="10134600" cy="68580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381000" y="228600"/>
            <a:ext cx="800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4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টিস্যু দুই প্রকার</a:t>
            </a:r>
            <a:endParaRPr lang="en-US" sz="48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1219200"/>
            <a:ext cx="3371850" cy="33147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219201"/>
            <a:ext cx="3733800" cy="32766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257800" y="4616575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স্থায়ী টিস্যু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2400" y="4658380"/>
            <a:ext cx="373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4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ভাজক টিস্যু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6090" y="5265110"/>
            <a:ext cx="3733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2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একটি উদ্ভিদের  দৈর্ঘ্য ও প্রস্থের </a:t>
            </a:r>
            <a:r>
              <a:rPr lang="bn-BD" sz="2800" dirty="0">
                <a:latin typeface="NikoshBAN" panose="02000000000000000000" pitchFamily="2" charset="0"/>
                <a:cs typeface="NikoshBAN" panose="02000000000000000000" pitchFamily="2" charset="0"/>
              </a:rPr>
              <a:t>বৃদ্ধি ঘটায় ।</a:t>
            </a:r>
            <a:endParaRPr lang="bn-BD" sz="28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bn-BD" sz="2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ভাজক টিস্যুর , টিস্যুর উৎপত্তি ঘটায় </a:t>
            </a:r>
            <a:r>
              <a:rPr lang="bn-BD" sz="2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238750" y="5334000"/>
            <a:ext cx="4667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2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উদ্ভিদের </a:t>
            </a:r>
            <a:r>
              <a:rPr lang="en-US" sz="2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2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সর্বত্র </a:t>
            </a:r>
            <a:r>
              <a:rPr lang="bn-BD" sz="2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স্থায়ী টিস্যু দেখা যায়।</a:t>
            </a:r>
            <a:endParaRPr lang="en-US" sz="28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35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14478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BD" sz="5400" dirty="0" smtClean="0">
                <a:solidFill>
                  <a:schemeClr val="accent2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দলীয় কাজ</a:t>
            </a:r>
            <a:endParaRPr lang="en-US" sz="5400" dirty="0">
              <a:solidFill>
                <a:schemeClr val="accent2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447800"/>
            <a:ext cx="9144000" cy="54102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28600" y="3276600"/>
            <a:ext cx="868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4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স্থায়ী টিস্যু ও ভাজক টিস্যুর কাজ লিখ </a:t>
            </a:r>
            <a:r>
              <a:rPr lang="bn-BD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69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1524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BD" sz="5400" dirty="0" smtClean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মূল্যায়ন</a:t>
            </a:r>
            <a:endParaRPr lang="en-US" sz="5400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524000"/>
            <a:ext cx="9144000" cy="5334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3124200"/>
            <a:ext cx="9067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4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উদ্ভিদ টিস্যুর একটি বৈশিষ্ট্য বল । </a:t>
            </a:r>
          </a:p>
          <a:p>
            <a:r>
              <a:rPr lang="bn-BD" sz="4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উদ্ভিদ টিস্যু কত প্রকার ও কি কি ?</a:t>
            </a:r>
            <a:endParaRPr lang="en-US" sz="48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16002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BD" sz="4800" dirty="0" smtClean="0">
                <a:solidFill>
                  <a:srgbClr val="FFC000"/>
                </a:solidFill>
              </a:rPr>
              <a:t>বাড়ীর কাজ</a:t>
            </a:r>
            <a:endParaRPr lang="en-US" sz="4800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600200"/>
            <a:ext cx="9144000" cy="52578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04800" y="32766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স্থায়ী টিস্যু ও ভাজক টিস্যুর চিহ্নিত চিত্র অংকন কর ।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76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52400"/>
            <a:ext cx="7924800" cy="6518564"/>
          </a:xfrm>
        </p:spPr>
      </p:pic>
      <p:sp>
        <p:nvSpPr>
          <p:cNvPr id="7" name="TextBox 6"/>
          <p:cNvSpPr txBox="1"/>
          <p:nvPr/>
        </p:nvSpPr>
        <p:spPr>
          <a:xfrm>
            <a:off x="1143000" y="755809"/>
            <a:ext cx="72390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13800" dirty="0" smtClean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ধ</a:t>
            </a:r>
            <a:r>
              <a:rPr lang="bn-BD" sz="13800" dirty="0" smtClean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ন্য</a:t>
            </a:r>
            <a:r>
              <a:rPr lang="bn-BD" sz="13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বা</a:t>
            </a:r>
            <a:r>
              <a:rPr lang="bn-BD" sz="13800" dirty="0" smtClean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</a:t>
            </a:r>
            <a:endParaRPr lang="en-US" sz="13800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59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119</Words>
  <Application>Microsoft Office PowerPoint</Application>
  <PresentationFormat>On-screen Show (4:3)</PresentationFormat>
  <Paragraphs>34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Doel-1612i3</dc:creator>
  <cp:lastModifiedBy>Doel-1612i3</cp:lastModifiedBy>
  <cp:revision>35</cp:revision>
  <dcterms:created xsi:type="dcterms:W3CDTF">2014-02-16T15:56:35Z</dcterms:created>
  <dcterms:modified xsi:type="dcterms:W3CDTF">2014-02-21T07:09:32Z</dcterms:modified>
</cp:coreProperties>
</file>